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 id="2147483747" r:id="rId2"/>
  </p:sldMasterIdLst>
  <p:notesMasterIdLst>
    <p:notesMasterId r:id="rId12"/>
  </p:notesMasterIdLst>
  <p:sldIdLst>
    <p:sldId id="259" r:id="rId3"/>
    <p:sldId id="753" r:id="rId4"/>
    <p:sldId id="752" r:id="rId5"/>
    <p:sldId id="754" r:id="rId6"/>
    <p:sldId id="755" r:id="rId7"/>
    <p:sldId id="756" r:id="rId8"/>
    <p:sldId id="749" r:id="rId9"/>
    <p:sldId id="757" r:id="rId10"/>
    <p:sldId id="75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n Khim Woon" initials="KKW" lastIdx="5" clrIdx="0">
    <p:extLst>
      <p:ext uri="{19B8F6BF-5375-455C-9EA6-DF929625EA0E}">
        <p15:presenceInfo xmlns:p15="http://schemas.microsoft.com/office/powerpoint/2012/main" userId="89b8f0d3d056286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66" autoAdjust="0"/>
    <p:restoredTop sz="94660"/>
  </p:normalViewPr>
  <p:slideViewPr>
    <p:cSldViewPr snapToGrid="0">
      <p:cViewPr varScale="1">
        <p:scale>
          <a:sx n="90" d="100"/>
          <a:sy n="90" d="100"/>
        </p:scale>
        <p:origin x="66" y="13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23T09:03:23.603"/>
    </inkml:context>
    <inkml:brush xml:id="br0">
      <inkml:brushProperty name="width" value="0.05" units="cm"/>
      <inkml:brushProperty name="height" value="0.05" units="cm"/>
      <inkml:brushProperty name="color" value="#E71224"/>
    </inkml:brush>
  </inkml:definitions>
  <inkml:trace contextRef="#ctx0" brushRef="#br0">6 0 7552,'-5'8'3424,"10"4"-2976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23T08:44:26.362"/>
    </inkml:context>
    <inkml:brush xml:id="br0">
      <inkml:brushProperty name="width" value="0.05" units="cm"/>
      <inkml:brushProperty name="height" value="0.05" units="cm"/>
      <inkml:brushProperty name="color" value="#E71224"/>
    </inkml:brush>
  </inkml:definitions>
  <inkml:trace contextRef="#ctx0" brushRef="#br0">0 12 8384,'4'0'3808,"1"-5"-3328,-5 2 896,0 0-896,5 3-288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23T08:49:16.422"/>
    </inkml:context>
    <inkml:brush xml:id="br0">
      <inkml:brushProperty name="width" value="0.05" units="cm"/>
      <inkml:brushProperty name="height" value="0.05" units="cm"/>
      <inkml:brushProperty name="color" value="#E71224"/>
    </inkml:brush>
  </inkml:definitions>
  <inkml:trace contextRef="#ctx0" brushRef="#br0">41 0 64,'-40'44'32,"43"-4"-32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6163E7-E038-4870-9725-1B23617F9BE3}" type="datetimeFigureOut">
              <a:rPr lang="en-MY" smtClean="0"/>
              <a:t>19/8/2021</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389814-DA35-495C-AF73-6BF41798525D}" type="slidenum">
              <a:rPr lang="en-MY" smtClean="0"/>
              <a:t>‹#›</a:t>
            </a:fld>
            <a:endParaRPr lang="en-MY"/>
          </a:p>
        </p:txBody>
      </p:sp>
    </p:spTree>
    <p:extLst>
      <p:ext uri="{BB962C8B-B14F-4D97-AF65-F5344CB8AC3E}">
        <p14:creationId xmlns:p14="http://schemas.microsoft.com/office/powerpoint/2010/main" val="1401692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E92FAE-B939-4585-92F7-F25F718F1E87}" type="slidenum">
              <a:rPr kumimoji="0" lang="en-MY"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MY"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42491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1.xml"/><Relationship Id="rId5" Type="http://schemas.openxmlformats.org/officeDocument/2006/relationships/image" Target="../media/image35.svg"/><Relationship Id="rId4" Type="http://schemas.openxmlformats.org/officeDocument/2006/relationships/image" Target="../media/image3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Master" Target="../slideMasters/slideMaster1.xml"/><Relationship Id="rId4" Type="http://schemas.openxmlformats.org/officeDocument/2006/relationships/image" Target="../media/image38.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1.xml"/><Relationship Id="rId5" Type="http://schemas.openxmlformats.org/officeDocument/2006/relationships/image" Target="../media/image42.svg"/><Relationship Id="rId4" Type="http://schemas.openxmlformats.org/officeDocument/2006/relationships/image" Target="../media/image4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g"/><Relationship Id="rId1" Type="http://schemas.openxmlformats.org/officeDocument/2006/relationships/slideMaster" Target="../slideMasters/slideMaster1.xml"/><Relationship Id="rId4" Type="http://schemas.openxmlformats.org/officeDocument/2006/relationships/image" Target="../media/image45.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6.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Master" Target="../slideMasters/slideMaster2.xml"/><Relationship Id="rId4" Type="http://schemas.openxmlformats.org/officeDocument/2006/relationships/image" Target="../media/image25.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2.xml"/><Relationship Id="rId5" Type="http://schemas.openxmlformats.org/officeDocument/2006/relationships/image" Target="../media/image29.svg"/><Relationship Id="rId4" Type="http://schemas.openxmlformats.org/officeDocument/2006/relationships/image" Target="../media/image2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Master" Target="../slideMasters/slideMaster2.xml"/><Relationship Id="rId4" Type="http://schemas.openxmlformats.org/officeDocument/2006/relationships/image" Target="../media/image32.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Master" Target="../slideMasters/slideMaster2.xml"/><Relationship Id="rId5" Type="http://schemas.openxmlformats.org/officeDocument/2006/relationships/image" Target="../media/image35.svg"/><Relationship Id="rId4" Type="http://schemas.openxmlformats.org/officeDocument/2006/relationships/image" Target="../media/image3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Master" Target="../slideMasters/slideMaster2.xml"/><Relationship Id="rId4" Type="http://schemas.openxmlformats.org/officeDocument/2006/relationships/image" Target="../media/image38.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Master" Target="../slideMasters/slideMaster2.xml"/><Relationship Id="rId5" Type="http://schemas.openxmlformats.org/officeDocument/2006/relationships/image" Target="../media/image51.svg"/><Relationship Id="rId4" Type="http://schemas.openxmlformats.org/officeDocument/2006/relationships/image" Target="../media/image50.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g"/><Relationship Id="rId1" Type="http://schemas.openxmlformats.org/officeDocument/2006/relationships/slideMaster" Target="../slideMasters/slideMaster2.xml"/><Relationship Id="rId4" Type="http://schemas.openxmlformats.org/officeDocument/2006/relationships/image" Target="../media/image45.sv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Master" Target="../slideMasters/slideMaster1.xml"/><Relationship Id="rId4" Type="http://schemas.openxmlformats.org/officeDocument/2006/relationships/image" Target="../media/image25.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1.xml"/><Relationship Id="rId5" Type="http://schemas.openxmlformats.org/officeDocument/2006/relationships/image" Target="../media/image29.svg"/><Relationship Id="rId4" Type="http://schemas.openxmlformats.org/officeDocument/2006/relationships/image" Target="../media/image2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Master" Target="../slideMasters/slideMaster1.xml"/><Relationship Id="rId4" Type="http://schemas.openxmlformats.org/officeDocument/2006/relationships/image" Target="../media/image32.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1DD8859-0EFF-4B13-B667-D8A0FF5A6B4D}"/>
              </a:ext>
            </a:extLst>
          </p:cNvPr>
          <p:cNvGrpSpPr>
            <a:grpSpLocks noChangeAspect="1"/>
          </p:cNvGrpSpPr>
          <p:nvPr/>
        </p:nvGrpSpPr>
        <p:grpSpPr>
          <a:xfrm>
            <a:off x="1146000" y="2613645"/>
            <a:ext cx="9900000" cy="900000"/>
            <a:chOff x="3971593" y="2613645"/>
            <a:chExt cx="3960000" cy="360000"/>
          </a:xfrm>
        </p:grpSpPr>
        <p:sp>
          <p:nvSpPr>
            <p:cNvPr id="21" name="TextBox 20"/>
            <p:cNvSpPr txBox="1">
              <a:spLocks/>
            </p:cNvSpPr>
            <p:nvPr/>
          </p:nvSpPr>
          <p:spPr>
            <a:xfrm>
              <a:off x="3971593" y="2613645"/>
              <a:ext cx="360000" cy="360000"/>
            </a:xfrm>
            <a:prstGeom prst="rect">
              <a:avLst/>
            </a:prstGeom>
            <a:solidFill>
              <a:schemeClr val="accent1"/>
            </a:solidFill>
            <a:ln w="36000">
              <a:noFill/>
            </a:ln>
          </p:spPr>
          <p:txBody>
            <a:bodyPr wrap="none" lIns="72000" tIns="72000" rIns="72000" bIns="72000" rtlCol="0" anchor="ctr" anchorCtr="1">
              <a:noAutofit/>
            </a:bodyPr>
            <a:lstStyle/>
            <a:p>
              <a:r>
                <a:rPr lang="en-MY" sz="4500" b="1">
                  <a:solidFill>
                    <a:schemeClr val="tx1"/>
                  </a:solidFill>
                  <a:latin typeface="Palatino Linotype" panose="02040502050505030304" pitchFamily="18" charset="0"/>
                </a:rPr>
                <a:t>n</a:t>
              </a:r>
            </a:p>
          </p:txBody>
        </p:sp>
        <p:sp>
          <p:nvSpPr>
            <p:cNvPr id="24" name="TextBox 23"/>
            <p:cNvSpPr txBox="1">
              <a:spLocks/>
            </p:cNvSpPr>
            <p:nvPr/>
          </p:nvSpPr>
          <p:spPr>
            <a:xfrm>
              <a:off x="4331593" y="2613645"/>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4500" b="1">
                  <a:solidFill>
                    <a:schemeClr val="tx1"/>
                  </a:solidFill>
                  <a:latin typeface="Palatino Linotype" panose="02040502050505030304" pitchFamily="18" charset="0"/>
                </a:rPr>
                <a:t>-</a:t>
              </a:r>
            </a:p>
          </p:txBody>
        </p:sp>
        <p:sp>
          <p:nvSpPr>
            <p:cNvPr id="26" name="TextBox 25"/>
            <p:cNvSpPr txBox="1">
              <a:spLocks/>
            </p:cNvSpPr>
            <p:nvPr/>
          </p:nvSpPr>
          <p:spPr>
            <a:xfrm>
              <a:off x="4691593" y="2613645"/>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4500" b="1">
                  <a:solidFill>
                    <a:schemeClr val="tx1"/>
                  </a:solidFill>
                  <a:latin typeface="Palatino Linotype" panose="02040502050505030304" pitchFamily="18" charset="0"/>
                </a:rPr>
                <a:t>a</a:t>
              </a:r>
            </a:p>
          </p:txBody>
        </p:sp>
        <p:sp>
          <p:nvSpPr>
            <p:cNvPr id="27" name="TextBox 26"/>
            <p:cNvSpPr txBox="1">
              <a:spLocks/>
            </p:cNvSpPr>
            <p:nvPr/>
          </p:nvSpPr>
          <p:spPr>
            <a:xfrm>
              <a:off x="5051593" y="2613645"/>
              <a:ext cx="360000" cy="360000"/>
            </a:xfrm>
            <a:prstGeom prst="rect">
              <a:avLst/>
            </a:prstGeom>
            <a:solidFill>
              <a:schemeClr val="accent4"/>
            </a:solidFill>
            <a:ln w="36000">
              <a:noFill/>
            </a:ln>
          </p:spPr>
          <p:txBody>
            <a:bodyPr wrap="none" lIns="72000" tIns="72000" rIns="72000" bIns="72000" rtlCol="0" anchor="ctr" anchorCtr="1">
              <a:noAutofit/>
            </a:bodyPr>
            <a:lstStyle/>
            <a:p>
              <a:r>
                <a:rPr lang="en-MY" sz="4500" b="1">
                  <a:solidFill>
                    <a:schemeClr val="bg1"/>
                  </a:solidFill>
                  <a:latin typeface="Palatino Linotype" panose="02040502050505030304" pitchFamily="18" charset="0"/>
                </a:rPr>
                <a:t>c</a:t>
              </a:r>
            </a:p>
          </p:txBody>
        </p:sp>
        <p:sp>
          <p:nvSpPr>
            <p:cNvPr id="28" name="TextBox 27"/>
            <p:cNvSpPr txBox="1">
              <a:spLocks/>
            </p:cNvSpPr>
            <p:nvPr/>
          </p:nvSpPr>
          <p:spPr>
            <a:xfrm>
              <a:off x="5411593" y="2613645"/>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4500" b="1">
                  <a:solidFill>
                    <a:schemeClr val="tx1"/>
                  </a:solidFill>
                  <a:latin typeface="Palatino Linotype" panose="02040502050505030304" pitchFamily="18" charset="0"/>
                </a:rPr>
                <a:t>t</a:t>
              </a:r>
            </a:p>
          </p:txBody>
        </p:sp>
        <p:sp>
          <p:nvSpPr>
            <p:cNvPr id="29" name="TextBox 28"/>
            <p:cNvSpPr txBox="1">
              <a:spLocks/>
            </p:cNvSpPr>
            <p:nvPr/>
          </p:nvSpPr>
          <p:spPr>
            <a:xfrm>
              <a:off x="5771593" y="2613645"/>
              <a:ext cx="360000" cy="360000"/>
            </a:xfrm>
            <a:prstGeom prst="rect">
              <a:avLst/>
            </a:prstGeom>
            <a:solidFill>
              <a:schemeClr val="accent6"/>
            </a:solidFill>
            <a:ln w="36000">
              <a:noFill/>
            </a:ln>
          </p:spPr>
          <p:txBody>
            <a:bodyPr wrap="none" lIns="72000" tIns="72000" rIns="72000" bIns="72000" rtlCol="0" anchor="ctr" anchorCtr="1">
              <a:noAutofit/>
            </a:bodyPr>
            <a:lstStyle/>
            <a:p>
              <a:r>
                <a:rPr lang="en-MY" sz="4500" b="1">
                  <a:solidFill>
                    <a:schemeClr val="tx1"/>
                  </a:solidFill>
                  <a:latin typeface="Palatino Linotype" panose="02040502050505030304" pitchFamily="18" charset="0"/>
                </a:rPr>
                <a:t>u</a:t>
              </a:r>
            </a:p>
          </p:txBody>
        </p:sp>
        <p:sp>
          <p:nvSpPr>
            <p:cNvPr id="30" name="TextBox 29"/>
            <p:cNvSpPr txBox="1">
              <a:spLocks/>
            </p:cNvSpPr>
            <p:nvPr/>
          </p:nvSpPr>
          <p:spPr>
            <a:xfrm>
              <a:off x="6851593" y="2613645"/>
              <a:ext cx="360000" cy="360000"/>
            </a:xfrm>
            <a:prstGeom prst="rect">
              <a:avLst/>
            </a:prstGeom>
            <a:solidFill>
              <a:schemeClr val="accent3"/>
            </a:solidFill>
            <a:ln w="36000">
              <a:noFill/>
            </a:ln>
          </p:spPr>
          <p:txBody>
            <a:bodyPr wrap="none" lIns="72000" tIns="72000" rIns="72000" bIns="72000" rtlCol="0" anchor="ctr" anchorCtr="1">
              <a:noAutofit/>
            </a:bodyPr>
            <a:lstStyle/>
            <a:p>
              <a:r>
                <a:rPr lang="en-MY" sz="4500" b="1">
                  <a:solidFill>
                    <a:schemeClr val="tx1"/>
                  </a:solidFill>
                  <a:latin typeface="Palatino Linotype" panose="02040502050505030304" pitchFamily="18" charset="0"/>
                </a:rPr>
                <a:t>i</a:t>
              </a:r>
            </a:p>
          </p:txBody>
        </p:sp>
        <p:sp>
          <p:nvSpPr>
            <p:cNvPr id="31" name="TextBox 30"/>
            <p:cNvSpPr txBox="1">
              <a:spLocks/>
            </p:cNvSpPr>
            <p:nvPr/>
          </p:nvSpPr>
          <p:spPr>
            <a:xfrm>
              <a:off x="6491593" y="2613645"/>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4500" b="1">
                  <a:solidFill>
                    <a:schemeClr val="tx1"/>
                  </a:solidFill>
                  <a:latin typeface="Palatino Linotype" panose="02040502050505030304" pitchFamily="18" charset="0"/>
                </a:rPr>
                <a:t>r</a:t>
              </a:r>
            </a:p>
          </p:txBody>
        </p:sp>
        <p:sp>
          <p:nvSpPr>
            <p:cNvPr id="32" name="TextBox 31"/>
            <p:cNvSpPr txBox="1">
              <a:spLocks/>
            </p:cNvSpPr>
            <p:nvPr/>
          </p:nvSpPr>
          <p:spPr>
            <a:xfrm>
              <a:off x="7571593" y="2613645"/>
              <a:ext cx="360000" cy="360000"/>
            </a:xfrm>
            <a:prstGeom prst="rect">
              <a:avLst/>
            </a:prstGeom>
            <a:solidFill>
              <a:schemeClr val="accent5"/>
            </a:solidFill>
            <a:ln w="36000">
              <a:noFill/>
            </a:ln>
          </p:spPr>
          <p:txBody>
            <a:bodyPr wrap="none" lIns="72000" tIns="72000" rIns="72000" bIns="72000" rtlCol="0" anchor="ctr" anchorCtr="1">
              <a:noAutofit/>
            </a:bodyPr>
            <a:lstStyle/>
            <a:p>
              <a:r>
                <a:rPr lang="en-MY" sz="4500" b="1">
                  <a:solidFill>
                    <a:schemeClr val="bg1"/>
                  </a:solidFill>
                  <a:latin typeface="Palatino Linotype" panose="02040502050505030304" pitchFamily="18" charset="0"/>
                </a:rPr>
                <a:t>l</a:t>
              </a:r>
            </a:p>
          </p:txBody>
        </p:sp>
        <p:sp>
          <p:nvSpPr>
            <p:cNvPr id="33" name="TextBox 32"/>
            <p:cNvSpPr txBox="1">
              <a:spLocks/>
            </p:cNvSpPr>
            <p:nvPr/>
          </p:nvSpPr>
          <p:spPr>
            <a:xfrm>
              <a:off x="7211593" y="2613645"/>
              <a:ext cx="360000" cy="360000"/>
            </a:xfrm>
            <a:prstGeom prst="rect">
              <a:avLst/>
            </a:prstGeom>
            <a:solidFill>
              <a:schemeClr val="accent4"/>
            </a:solidFill>
            <a:ln w="36000">
              <a:noFill/>
            </a:ln>
          </p:spPr>
          <p:txBody>
            <a:bodyPr wrap="none" lIns="72000" tIns="72000" rIns="72000" bIns="72000" rtlCol="0" anchor="ctr" anchorCtr="1">
              <a:noAutofit/>
            </a:bodyPr>
            <a:lstStyle/>
            <a:p>
              <a:r>
                <a:rPr lang="en-MY" sz="4500" b="1">
                  <a:solidFill>
                    <a:schemeClr val="bg1"/>
                  </a:solidFill>
                  <a:latin typeface="Palatino Linotype" panose="02040502050505030304" pitchFamily="18" charset="0"/>
                </a:rPr>
                <a:t>a</a:t>
              </a:r>
            </a:p>
          </p:txBody>
        </p:sp>
        <p:sp>
          <p:nvSpPr>
            <p:cNvPr id="34" name="TextBox 33"/>
            <p:cNvSpPr txBox="1">
              <a:spLocks/>
            </p:cNvSpPr>
            <p:nvPr/>
          </p:nvSpPr>
          <p:spPr>
            <a:xfrm>
              <a:off x="6131593" y="2613645"/>
              <a:ext cx="360000" cy="360000"/>
            </a:xfrm>
            <a:prstGeom prst="rect">
              <a:avLst/>
            </a:prstGeom>
            <a:solidFill>
              <a:schemeClr val="accent1"/>
            </a:solidFill>
            <a:ln w="36000">
              <a:noFill/>
            </a:ln>
          </p:spPr>
          <p:txBody>
            <a:bodyPr wrap="none" lIns="72000" tIns="72000" rIns="72000" bIns="72000" rtlCol="0" anchor="ctr" anchorCtr="1">
              <a:noAutofit/>
            </a:bodyPr>
            <a:lstStyle/>
            <a:p>
              <a:r>
                <a:rPr lang="en-MY" sz="4500" b="1">
                  <a:solidFill>
                    <a:schemeClr val="tx1"/>
                  </a:solidFill>
                  <a:latin typeface="Palatino Linotype" panose="02040502050505030304" pitchFamily="18" charset="0"/>
                </a:rPr>
                <a:t>a</a:t>
              </a:r>
            </a:p>
          </p:txBody>
        </p:sp>
        <p:sp>
          <p:nvSpPr>
            <p:cNvPr id="35" name="TextBox 34"/>
            <p:cNvSpPr txBox="1">
              <a:spLocks/>
            </p:cNvSpPr>
            <p:nvPr/>
          </p:nvSpPr>
          <p:spPr>
            <a:xfrm>
              <a:off x="4691593" y="2613645"/>
              <a:ext cx="360000" cy="360000"/>
            </a:xfrm>
            <a:prstGeom prst="rect">
              <a:avLst/>
            </a:prstGeom>
            <a:solidFill>
              <a:schemeClr val="accent3"/>
            </a:solidFill>
            <a:ln w="36000">
              <a:noFill/>
            </a:ln>
          </p:spPr>
          <p:txBody>
            <a:bodyPr wrap="none" lIns="72000" tIns="72000" rIns="72000" bIns="72000" rtlCol="0" anchor="ctr" anchorCtr="1">
              <a:noAutofit/>
            </a:bodyPr>
            <a:lstStyle/>
            <a:p>
              <a:r>
                <a:rPr lang="en-MY" sz="4500" b="1">
                  <a:solidFill>
                    <a:schemeClr val="tx1"/>
                  </a:solidFill>
                  <a:latin typeface="Palatino Linotype" panose="02040502050505030304" pitchFamily="18" charset="0"/>
                </a:rPr>
                <a:t>a</a:t>
              </a:r>
            </a:p>
          </p:txBody>
        </p:sp>
        <p:sp>
          <p:nvSpPr>
            <p:cNvPr id="36" name="TextBox 35"/>
            <p:cNvSpPr txBox="1">
              <a:spLocks/>
            </p:cNvSpPr>
            <p:nvPr/>
          </p:nvSpPr>
          <p:spPr>
            <a:xfrm>
              <a:off x="5411593" y="2613645"/>
              <a:ext cx="360000" cy="360000"/>
            </a:xfrm>
            <a:prstGeom prst="rect">
              <a:avLst/>
            </a:prstGeom>
            <a:solidFill>
              <a:schemeClr val="accent5"/>
            </a:solidFill>
            <a:ln w="36000">
              <a:noFill/>
            </a:ln>
          </p:spPr>
          <p:txBody>
            <a:bodyPr wrap="none" lIns="72000" tIns="72000" rIns="72000" bIns="72000" rtlCol="0" anchor="ctr" anchorCtr="1">
              <a:noAutofit/>
            </a:bodyPr>
            <a:lstStyle/>
            <a:p>
              <a:r>
                <a:rPr lang="en-MY" sz="4500" b="1">
                  <a:solidFill>
                    <a:schemeClr val="bg1"/>
                  </a:solidFill>
                  <a:latin typeface="Palatino Linotype" panose="02040502050505030304" pitchFamily="18" charset="0"/>
                </a:rPr>
                <a:t>t</a:t>
              </a:r>
            </a:p>
          </p:txBody>
        </p:sp>
      </p:grpSp>
      <p:pic>
        <p:nvPicPr>
          <p:cNvPr id="18" name="Picture 17">
            <a:extLst>
              <a:ext uri="{FF2B5EF4-FFF2-40B4-BE49-F238E27FC236}">
                <a16:creationId xmlns:a16="http://schemas.microsoft.com/office/drawing/2014/main" id="{273B7A09-69CA-43E0-9ED6-EF2E75AF76CB}"/>
              </a:ext>
            </a:extLst>
          </p:cNvPr>
          <p:cNvPicPr>
            <a:picLocks noChangeAspect="1"/>
          </p:cNvPicPr>
          <p:nvPr/>
        </p:nvPicPr>
        <p:blipFill>
          <a:blip r:embed="rId2"/>
          <a:stretch>
            <a:fillRect/>
          </a:stretch>
        </p:blipFill>
        <p:spPr>
          <a:xfrm>
            <a:off x="9846453" y="247739"/>
            <a:ext cx="2065532" cy="2065532"/>
          </a:xfrm>
          <a:prstGeom prst="rect">
            <a:avLst/>
          </a:prstGeom>
          <a:ln w="76200" cap="sq">
            <a:solidFill>
              <a:schemeClr val="tx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2" name="Picture 21">
            <a:extLst>
              <a:ext uri="{FF2B5EF4-FFF2-40B4-BE49-F238E27FC236}">
                <a16:creationId xmlns:a16="http://schemas.microsoft.com/office/drawing/2014/main" id="{96041068-2CDC-4DAC-9EB4-E78537A5FCC9}"/>
              </a:ext>
            </a:extLst>
          </p:cNvPr>
          <p:cNvPicPr>
            <a:picLocks noChangeAspect="1"/>
          </p:cNvPicPr>
          <p:nvPr/>
        </p:nvPicPr>
        <p:blipFill rotWithShape="1">
          <a:blip r:embed="rId3"/>
          <a:srcRect l="12763" t="7159" r="12763" b="14947"/>
          <a:stretch/>
        </p:blipFill>
        <p:spPr>
          <a:xfrm>
            <a:off x="5586876" y="601633"/>
            <a:ext cx="1950721" cy="1357745"/>
          </a:xfrm>
          <a:prstGeom prst="rect">
            <a:avLst/>
          </a:prstGeom>
        </p:spPr>
      </p:pic>
      <p:sp>
        <p:nvSpPr>
          <p:cNvPr id="5" name="Content Placeholder 4">
            <a:extLst>
              <a:ext uri="{FF2B5EF4-FFF2-40B4-BE49-F238E27FC236}">
                <a16:creationId xmlns:a16="http://schemas.microsoft.com/office/drawing/2014/main" id="{F9219C9B-26E4-4BD4-BDB2-BCCC8896E183}"/>
              </a:ext>
            </a:extLst>
          </p:cNvPr>
          <p:cNvSpPr>
            <a:spLocks noGrp="1"/>
          </p:cNvSpPr>
          <p:nvPr>
            <p:ph sz="quarter" idx="10" hasCustomPrompt="1"/>
          </p:nvPr>
        </p:nvSpPr>
        <p:spPr>
          <a:xfrm>
            <a:off x="1146000" y="4518908"/>
            <a:ext cx="9899825" cy="1736414"/>
          </a:xfrm>
        </p:spPr>
        <p:txBody>
          <a:bodyPr anchor="t">
            <a:normAutofit/>
          </a:bodyPr>
          <a:lstStyle>
            <a:lvl1pPr marL="0" indent="0" algn="ctr">
              <a:buNone/>
              <a:defRPr sz="3600" b="1">
                <a:latin typeface="Palatino Linotype" panose="02040502050505030304" pitchFamily="18" charset="0"/>
              </a:defRPr>
            </a:lvl1pPr>
          </a:lstStyle>
          <a:p>
            <a:pPr lvl="0"/>
            <a:r>
              <a:rPr lang="en-US" dirty="0"/>
              <a:t>Insert Project Title &amp; Date of Proposal</a:t>
            </a:r>
            <a:endParaRPr lang="en-MY" dirty="0"/>
          </a:p>
        </p:txBody>
      </p:sp>
      <p:sp>
        <p:nvSpPr>
          <p:cNvPr id="6" name="TextBox 5">
            <a:extLst>
              <a:ext uri="{FF2B5EF4-FFF2-40B4-BE49-F238E27FC236}">
                <a16:creationId xmlns:a16="http://schemas.microsoft.com/office/drawing/2014/main" id="{16842413-D011-4267-9AF5-FC40FA516AC5}"/>
              </a:ext>
            </a:extLst>
          </p:cNvPr>
          <p:cNvSpPr txBox="1"/>
          <p:nvPr/>
        </p:nvSpPr>
        <p:spPr>
          <a:xfrm>
            <a:off x="2964286" y="3693111"/>
            <a:ext cx="6263253" cy="646331"/>
          </a:xfrm>
          <a:prstGeom prst="rect">
            <a:avLst/>
          </a:prstGeom>
          <a:noFill/>
        </p:spPr>
        <p:txBody>
          <a:bodyPr wrap="none" rtlCol="0">
            <a:spAutoFit/>
          </a:bodyPr>
          <a:lstStyle/>
          <a:p>
            <a:r>
              <a:rPr lang="en-US" sz="3600" b="1" dirty="0">
                <a:latin typeface="Palatino Linotype" panose="02040502050505030304" pitchFamily="18" charset="0"/>
              </a:rPr>
              <a:t>Nicholas Actuarial Solutions</a:t>
            </a:r>
            <a:endParaRPr lang="en-MY" sz="3600" b="1" dirty="0">
              <a:latin typeface="Palatino Linotype" panose="02040502050505030304" pitchFamily="18" charset="0"/>
            </a:endParaRPr>
          </a:p>
        </p:txBody>
      </p:sp>
      <p:pic>
        <p:nvPicPr>
          <p:cNvPr id="8" name="Picture 7" descr="A screenshot of a cell phone&#10;&#10;Description automatically generated">
            <a:extLst>
              <a:ext uri="{FF2B5EF4-FFF2-40B4-BE49-F238E27FC236}">
                <a16:creationId xmlns:a16="http://schemas.microsoft.com/office/drawing/2014/main" id="{F4F06EF0-44EB-4A69-99CF-D05EC4BC2A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8473" y="247233"/>
            <a:ext cx="1707104" cy="2066544"/>
          </a:xfrm>
          <a:prstGeom prst="rect">
            <a:avLst/>
          </a:prstGeom>
        </p:spPr>
      </p:pic>
      <p:pic>
        <p:nvPicPr>
          <p:cNvPr id="2" name="Picture 1" descr="A picture containing drawing&#10;&#10;Description automatically generated">
            <a:extLst>
              <a:ext uri="{FF2B5EF4-FFF2-40B4-BE49-F238E27FC236}">
                <a16:creationId xmlns:a16="http://schemas.microsoft.com/office/drawing/2014/main" id="{1EAE974E-6763-4387-887F-5F302F6D1E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6000" y="778733"/>
            <a:ext cx="3240000" cy="1003545"/>
          </a:xfrm>
          <a:prstGeom prst="rect">
            <a:avLst/>
          </a:prstGeom>
        </p:spPr>
      </p:pic>
    </p:spTree>
    <p:extLst>
      <p:ext uri="{BB962C8B-B14F-4D97-AF65-F5344CB8AC3E}">
        <p14:creationId xmlns:p14="http://schemas.microsoft.com/office/powerpoint/2010/main" val="413756759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3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842176-6E6B-44AB-9F46-43188F66CAC2}"/>
              </a:ext>
            </a:extLst>
          </p:cNvPr>
          <p:cNvSpPr/>
          <p:nvPr/>
        </p:nvSpPr>
        <p:spPr>
          <a:xfrm>
            <a:off x="11472000" y="-2649"/>
            <a:ext cx="72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 name="Slide Number Placeholder 5">
            <a:extLst>
              <a:ext uri="{FF2B5EF4-FFF2-40B4-BE49-F238E27FC236}">
                <a16:creationId xmlns:a16="http://schemas.microsoft.com/office/drawing/2014/main" id="{049BE619-E3C6-4249-B6A2-6DBC80979F07}"/>
              </a:ext>
            </a:extLst>
          </p:cNvPr>
          <p:cNvSpPr txBox="1">
            <a:spLocks/>
          </p:cNvSpPr>
          <p:nvPr/>
        </p:nvSpPr>
        <p:spPr>
          <a:xfrm>
            <a:off x="11472000" y="6138000"/>
            <a:ext cx="720000" cy="720000"/>
          </a:xfrm>
          <a:prstGeom prst="rect">
            <a:avLst/>
          </a:prstGeom>
          <a:solidFill>
            <a:schemeClr val="accent1"/>
          </a:solidFill>
          <a:ln w="36000">
            <a:noFill/>
          </a:ln>
        </p:spPr>
        <p:txBody>
          <a:bodyPr vert="horz" lIns="72000" tIns="72000" rIns="72000" bIns="72000" rtlCol="0" anchor="ctr" anchorCtr="1"/>
          <a:lstStyle>
            <a:defPPr>
              <a:defRPr lang="en-US"/>
            </a:defPPr>
            <a:lvl1pPr marL="0" algn="l" defTabSz="914400" rtl="0" eaLnBrk="1" latinLnBrk="0" hangingPunct="1">
              <a:defRPr lang="en-MY" sz="1800" b="1" kern="1200" smtClean="0">
                <a:solidFill>
                  <a:schemeClr val="tx1"/>
                </a:solidFill>
                <a:latin typeface="Palatino Linotype" panose="02040502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357C2A-6DC5-4997-ADD1-D17D3D72CF0B}" type="slidenum">
              <a:rPr lang="en-GB" sz="2000" smtClean="0">
                <a:latin typeface="+mn-lt"/>
              </a:rPr>
              <a:pPr/>
              <a:t>‹#›</a:t>
            </a:fld>
            <a:endParaRPr lang="en-GB" sz="2000" dirty="0">
              <a:latin typeface="+mn-lt"/>
            </a:endParaRPr>
          </a:p>
        </p:txBody>
      </p:sp>
      <p:sp>
        <p:nvSpPr>
          <p:cNvPr id="4" name="Rectangle 3">
            <a:extLst>
              <a:ext uri="{FF2B5EF4-FFF2-40B4-BE49-F238E27FC236}">
                <a16:creationId xmlns:a16="http://schemas.microsoft.com/office/drawing/2014/main" id="{F43350C7-6AA7-466F-A4B0-133A6BBB82F2}"/>
              </a:ext>
            </a:extLst>
          </p:cNvPr>
          <p:cNvSpPr/>
          <p:nvPr/>
        </p:nvSpPr>
        <p:spPr>
          <a:xfrm>
            <a:off x="0" y="6138000"/>
            <a:ext cx="72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nvGrpSpPr>
          <p:cNvPr id="5" name="Group 4">
            <a:extLst>
              <a:ext uri="{FF2B5EF4-FFF2-40B4-BE49-F238E27FC236}">
                <a16:creationId xmlns:a16="http://schemas.microsoft.com/office/drawing/2014/main" id="{8BC34E64-41C7-4139-8B6C-F89AEECA5019}"/>
              </a:ext>
            </a:extLst>
          </p:cNvPr>
          <p:cNvGrpSpPr/>
          <p:nvPr/>
        </p:nvGrpSpPr>
        <p:grpSpPr>
          <a:xfrm>
            <a:off x="360000" y="174701"/>
            <a:ext cx="3960000" cy="360000"/>
            <a:chOff x="360000" y="6300000"/>
            <a:chExt cx="3960000" cy="360000"/>
          </a:xfrm>
        </p:grpSpPr>
        <p:sp>
          <p:nvSpPr>
            <p:cNvPr id="6" name="TextBox 5">
              <a:extLst>
                <a:ext uri="{FF2B5EF4-FFF2-40B4-BE49-F238E27FC236}">
                  <a16:creationId xmlns:a16="http://schemas.microsoft.com/office/drawing/2014/main" id="{9E9C0CC9-C944-4537-B223-978004AFA679}"/>
                </a:ext>
              </a:extLst>
            </p:cNvPr>
            <p:cNvSpPr txBox="1">
              <a:spLocks/>
            </p:cNvSpPr>
            <p:nvPr/>
          </p:nvSpPr>
          <p:spPr>
            <a:xfrm>
              <a:off x="360000" y="6300000"/>
              <a:ext cx="360000" cy="360000"/>
            </a:xfrm>
            <a:prstGeom prst="rect">
              <a:avLst/>
            </a:prstGeom>
            <a:solidFill>
              <a:schemeClr val="accent1"/>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n</a:t>
              </a:r>
            </a:p>
          </p:txBody>
        </p:sp>
        <p:sp>
          <p:nvSpPr>
            <p:cNvPr id="7" name="TextBox 6">
              <a:extLst>
                <a:ext uri="{FF2B5EF4-FFF2-40B4-BE49-F238E27FC236}">
                  <a16:creationId xmlns:a16="http://schemas.microsoft.com/office/drawing/2014/main" id="{78856A35-EDA0-48B4-8E65-B25991C0D8D3}"/>
                </a:ext>
              </a:extLst>
            </p:cNvPr>
            <p:cNvSpPr txBox="1">
              <a:spLocks/>
            </p:cNvSpPr>
            <p:nvPr/>
          </p:nvSpPr>
          <p:spPr>
            <a:xfrm>
              <a:off x="72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a:t>
              </a:r>
            </a:p>
          </p:txBody>
        </p:sp>
        <p:sp>
          <p:nvSpPr>
            <p:cNvPr id="8" name="TextBox 7">
              <a:extLst>
                <a:ext uri="{FF2B5EF4-FFF2-40B4-BE49-F238E27FC236}">
                  <a16:creationId xmlns:a16="http://schemas.microsoft.com/office/drawing/2014/main" id="{1ADC5994-03B2-4BDF-8740-C2BA6E0B33AF}"/>
                </a:ext>
              </a:extLst>
            </p:cNvPr>
            <p:cNvSpPr txBox="1">
              <a:spLocks/>
            </p:cNvSpPr>
            <p:nvPr/>
          </p:nvSpPr>
          <p:spPr>
            <a:xfrm>
              <a:off x="108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a</a:t>
              </a:r>
            </a:p>
          </p:txBody>
        </p:sp>
        <p:sp>
          <p:nvSpPr>
            <p:cNvPr id="9" name="TextBox 8">
              <a:extLst>
                <a:ext uri="{FF2B5EF4-FFF2-40B4-BE49-F238E27FC236}">
                  <a16:creationId xmlns:a16="http://schemas.microsoft.com/office/drawing/2014/main" id="{6A3DC359-CFD5-4591-8592-2ECA4C72CB97}"/>
                </a:ext>
              </a:extLst>
            </p:cNvPr>
            <p:cNvSpPr txBox="1">
              <a:spLocks/>
            </p:cNvSpPr>
            <p:nvPr/>
          </p:nvSpPr>
          <p:spPr>
            <a:xfrm>
              <a:off x="1440000" y="6300000"/>
              <a:ext cx="360000" cy="360000"/>
            </a:xfrm>
            <a:prstGeom prst="rect">
              <a:avLst/>
            </a:prstGeom>
            <a:solidFill>
              <a:schemeClr val="accent4"/>
            </a:solidFill>
            <a:ln w="36000">
              <a:noFill/>
            </a:ln>
          </p:spPr>
          <p:txBody>
            <a:bodyPr wrap="none" lIns="72000" tIns="72000" rIns="72000" bIns="72000" rtlCol="0" anchor="ctr" anchorCtr="1">
              <a:noAutofit/>
            </a:bodyPr>
            <a:lstStyle/>
            <a:p>
              <a:r>
                <a:rPr lang="en-MY" sz="1800" b="1">
                  <a:solidFill>
                    <a:schemeClr val="bg1"/>
                  </a:solidFill>
                  <a:latin typeface="Palatino Linotype" panose="02040502050505030304" pitchFamily="18" charset="0"/>
                </a:rPr>
                <a:t>c</a:t>
              </a:r>
            </a:p>
          </p:txBody>
        </p:sp>
        <p:sp>
          <p:nvSpPr>
            <p:cNvPr id="10" name="TextBox 9">
              <a:extLst>
                <a:ext uri="{FF2B5EF4-FFF2-40B4-BE49-F238E27FC236}">
                  <a16:creationId xmlns:a16="http://schemas.microsoft.com/office/drawing/2014/main" id="{2D8E40D7-5CE4-4A69-B194-5A12FBAB3CE0}"/>
                </a:ext>
              </a:extLst>
            </p:cNvPr>
            <p:cNvSpPr txBox="1">
              <a:spLocks/>
            </p:cNvSpPr>
            <p:nvPr/>
          </p:nvSpPr>
          <p:spPr>
            <a:xfrm>
              <a:off x="180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t</a:t>
              </a:r>
            </a:p>
          </p:txBody>
        </p:sp>
        <p:sp>
          <p:nvSpPr>
            <p:cNvPr id="11" name="TextBox 10">
              <a:extLst>
                <a:ext uri="{FF2B5EF4-FFF2-40B4-BE49-F238E27FC236}">
                  <a16:creationId xmlns:a16="http://schemas.microsoft.com/office/drawing/2014/main" id="{C628C56D-FCBA-4C2D-97A9-87112359A1FB}"/>
                </a:ext>
              </a:extLst>
            </p:cNvPr>
            <p:cNvSpPr txBox="1">
              <a:spLocks/>
            </p:cNvSpPr>
            <p:nvPr/>
          </p:nvSpPr>
          <p:spPr>
            <a:xfrm>
              <a:off x="2160000" y="6300000"/>
              <a:ext cx="360000" cy="360000"/>
            </a:xfrm>
            <a:prstGeom prst="rect">
              <a:avLst/>
            </a:prstGeom>
            <a:solidFill>
              <a:schemeClr val="accent6"/>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u</a:t>
              </a:r>
            </a:p>
          </p:txBody>
        </p:sp>
        <p:sp>
          <p:nvSpPr>
            <p:cNvPr id="12" name="TextBox 11">
              <a:extLst>
                <a:ext uri="{FF2B5EF4-FFF2-40B4-BE49-F238E27FC236}">
                  <a16:creationId xmlns:a16="http://schemas.microsoft.com/office/drawing/2014/main" id="{FD782100-5E49-4C0F-911C-C89442FF8DED}"/>
                </a:ext>
              </a:extLst>
            </p:cNvPr>
            <p:cNvSpPr txBox="1">
              <a:spLocks/>
            </p:cNvSpPr>
            <p:nvPr/>
          </p:nvSpPr>
          <p:spPr>
            <a:xfrm>
              <a:off x="3240000" y="6300000"/>
              <a:ext cx="360000" cy="360000"/>
            </a:xfrm>
            <a:prstGeom prst="rect">
              <a:avLst/>
            </a:prstGeom>
            <a:solidFill>
              <a:schemeClr val="accent3"/>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i</a:t>
              </a:r>
            </a:p>
          </p:txBody>
        </p:sp>
        <p:sp>
          <p:nvSpPr>
            <p:cNvPr id="13" name="TextBox 12">
              <a:extLst>
                <a:ext uri="{FF2B5EF4-FFF2-40B4-BE49-F238E27FC236}">
                  <a16:creationId xmlns:a16="http://schemas.microsoft.com/office/drawing/2014/main" id="{9CD062C6-D49D-4E9F-9D71-02116455CF97}"/>
                </a:ext>
              </a:extLst>
            </p:cNvPr>
            <p:cNvSpPr txBox="1">
              <a:spLocks/>
            </p:cNvSpPr>
            <p:nvPr/>
          </p:nvSpPr>
          <p:spPr>
            <a:xfrm>
              <a:off x="288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r</a:t>
              </a:r>
            </a:p>
          </p:txBody>
        </p:sp>
        <p:sp>
          <p:nvSpPr>
            <p:cNvPr id="14" name="TextBox 13">
              <a:extLst>
                <a:ext uri="{FF2B5EF4-FFF2-40B4-BE49-F238E27FC236}">
                  <a16:creationId xmlns:a16="http://schemas.microsoft.com/office/drawing/2014/main" id="{BF183CBB-5C43-4D46-95AE-ABF929E68703}"/>
                </a:ext>
              </a:extLst>
            </p:cNvPr>
            <p:cNvSpPr txBox="1">
              <a:spLocks/>
            </p:cNvSpPr>
            <p:nvPr/>
          </p:nvSpPr>
          <p:spPr>
            <a:xfrm>
              <a:off x="3960000" y="6300000"/>
              <a:ext cx="360000" cy="360000"/>
            </a:xfrm>
            <a:prstGeom prst="rect">
              <a:avLst/>
            </a:prstGeom>
            <a:solidFill>
              <a:schemeClr val="accent5"/>
            </a:solidFill>
            <a:ln w="36000">
              <a:noFill/>
            </a:ln>
          </p:spPr>
          <p:txBody>
            <a:bodyPr wrap="none" lIns="72000" tIns="72000" rIns="72000" bIns="72000" rtlCol="0" anchor="ctr" anchorCtr="1">
              <a:noAutofit/>
            </a:bodyPr>
            <a:lstStyle/>
            <a:p>
              <a:r>
                <a:rPr lang="en-MY" sz="1800" b="1">
                  <a:solidFill>
                    <a:schemeClr val="bg1"/>
                  </a:solidFill>
                  <a:latin typeface="Palatino Linotype" panose="02040502050505030304" pitchFamily="18" charset="0"/>
                </a:rPr>
                <a:t>l</a:t>
              </a:r>
            </a:p>
          </p:txBody>
        </p:sp>
        <p:sp>
          <p:nvSpPr>
            <p:cNvPr id="15" name="TextBox 14">
              <a:extLst>
                <a:ext uri="{FF2B5EF4-FFF2-40B4-BE49-F238E27FC236}">
                  <a16:creationId xmlns:a16="http://schemas.microsoft.com/office/drawing/2014/main" id="{B05D728C-BCD8-41DA-890E-C2D8A057E4CC}"/>
                </a:ext>
              </a:extLst>
            </p:cNvPr>
            <p:cNvSpPr txBox="1">
              <a:spLocks/>
            </p:cNvSpPr>
            <p:nvPr/>
          </p:nvSpPr>
          <p:spPr>
            <a:xfrm>
              <a:off x="3600000" y="6300000"/>
              <a:ext cx="360000" cy="360000"/>
            </a:xfrm>
            <a:prstGeom prst="rect">
              <a:avLst/>
            </a:prstGeom>
            <a:solidFill>
              <a:schemeClr val="accent4"/>
            </a:solidFill>
            <a:ln w="36000">
              <a:noFill/>
            </a:ln>
          </p:spPr>
          <p:txBody>
            <a:bodyPr wrap="none" lIns="72000" tIns="72000" rIns="72000" bIns="72000" rtlCol="0" anchor="ctr" anchorCtr="1">
              <a:noAutofit/>
            </a:bodyPr>
            <a:lstStyle/>
            <a:p>
              <a:r>
                <a:rPr lang="en-MY" sz="1800" b="1">
                  <a:solidFill>
                    <a:schemeClr val="bg1"/>
                  </a:solidFill>
                  <a:latin typeface="Palatino Linotype" panose="02040502050505030304" pitchFamily="18" charset="0"/>
                </a:rPr>
                <a:t>a</a:t>
              </a:r>
            </a:p>
          </p:txBody>
        </p:sp>
        <p:sp>
          <p:nvSpPr>
            <p:cNvPr id="16" name="TextBox 15">
              <a:extLst>
                <a:ext uri="{FF2B5EF4-FFF2-40B4-BE49-F238E27FC236}">
                  <a16:creationId xmlns:a16="http://schemas.microsoft.com/office/drawing/2014/main" id="{B979AA04-97BA-4967-92D0-FFBB04B43EE6}"/>
                </a:ext>
              </a:extLst>
            </p:cNvPr>
            <p:cNvSpPr txBox="1">
              <a:spLocks/>
            </p:cNvSpPr>
            <p:nvPr/>
          </p:nvSpPr>
          <p:spPr>
            <a:xfrm>
              <a:off x="2520000" y="6300000"/>
              <a:ext cx="360000" cy="360000"/>
            </a:xfrm>
            <a:prstGeom prst="rect">
              <a:avLst/>
            </a:prstGeom>
            <a:solidFill>
              <a:schemeClr val="accent1"/>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a</a:t>
              </a:r>
            </a:p>
          </p:txBody>
        </p:sp>
        <p:sp>
          <p:nvSpPr>
            <p:cNvPr id="17" name="TextBox 16">
              <a:extLst>
                <a:ext uri="{FF2B5EF4-FFF2-40B4-BE49-F238E27FC236}">
                  <a16:creationId xmlns:a16="http://schemas.microsoft.com/office/drawing/2014/main" id="{1E4DBB4B-5B57-4A9F-ABE5-4784B054CB76}"/>
                </a:ext>
              </a:extLst>
            </p:cNvPr>
            <p:cNvSpPr txBox="1">
              <a:spLocks/>
            </p:cNvSpPr>
            <p:nvPr/>
          </p:nvSpPr>
          <p:spPr>
            <a:xfrm>
              <a:off x="1080000" y="6300000"/>
              <a:ext cx="360000" cy="360000"/>
            </a:xfrm>
            <a:prstGeom prst="rect">
              <a:avLst/>
            </a:prstGeom>
            <a:solidFill>
              <a:schemeClr val="accent3"/>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a</a:t>
              </a:r>
            </a:p>
          </p:txBody>
        </p:sp>
        <p:sp>
          <p:nvSpPr>
            <p:cNvPr id="18" name="TextBox 17">
              <a:extLst>
                <a:ext uri="{FF2B5EF4-FFF2-40B4-BE49-F238E27FC236}">
                  <a16:creationId xmlns:a16="http://schemas.microsoft.com/office/drawing/2014/main" id="{94633540-2339-4BA4-A3E2-0670C481218A}"/>
                </a:ext>
              </a:extLst>
            </p:cNvPr>
            <p:cNvSpPr txBox="1">
              <a:spLocks/>
            </p:cNvSpPr>
            <p:nvPr/>
          </p:nvSpPr>
          <p:spPr>
            <a:xfrm>
              <a:off x="1800000" y="6300000"/>
              <a:ext cx="360000" cy="360000"/>
            </a:xfrm>
            <a:prstGeom prst="rect">
              <a:avLst/>
            </a:prstGeom>
            <a:solidFill>
              <a:schemeClr val="accent5"/>
            </a:solidFill>
            <a:ln w="36000">
              <a:noFill/>
            </a:ln>
          </p:spPr>
          <p:txBody>
            <a:bodyPr wrap="none" lIns="72000" tIns="72000" rIns="72000" bIns="72000" rtlCol="0" anchor="ctr" anchorCtr="1">
              <a:noAutofit/>
            </a:bodyPr>
            <a:lstStyle/>
            <a:p>
              <a:r>
                <a:rPr lang="en-MY" sz="1800" b="1">
                  <a:solidFill>
                    <a:schemeClr val="bg1"/>
                  </a:solidFill>
                  <a:latin typeface="Palatino Linotype" panose="02040502050505030304" pitchFamily="18" charset="0"/>
                </a:rPr>
                <a:t>t</a:t>
              </a:r>
            </a:p>
          </p:txBody>
        </p:sp>
      </p:grpSp>
      <p:sp>
        <p:nvSpPr>
          <p:cNvPr id="21" name="TextBox 20">
            <a:extLst>
              <a:ext uri="{FF2B5EF4-FFF2-40B4-BE49-F238E27FC236}">
                <a16:creationId xmlns:a16="http://schemas.microsoft.com/office/drawing/2014/main" id="{ACFECB6B-238E-4B21-9267-55D92864B010}"/>
              </a:ext>
            </a:extLst>
          </p:cNvPr>
          <p:cNvSpPr txBox="1"/>
          <p:nvPr/>
        </p:nvSpPr>
        <p:spPr>
          <a:xfrm>
            <a:off x="7153200" y="0"/>
            <a:ext cx="4320000" cy="720000"/>
          </a:xfrm>
          <a:prstGeom prst="rect">
            <a:avLst/>
          </a:prstGeom>
          <a:noFill/>
        </p:spPr>
        <p:txBody>
          <a:bodyPr wrap="square" rtlCol="0" anchor="ctr">
            <a:noAutofit/>
          </a:bodyPr>
          <a:lstStyle/>
          <a:p>
            <a:pPr algn="r"/>
            <a:r>
              <a:rPr lang="en-MY" sz="2400" b="1" dirty="0"/>
              <a:t>Approach &amp; Methodology</a:t>
            </a:r>
          </a:p>
        </p:txBody>
      </p:sp>
      <p:sp>
        <p:nvSpPr>
          <p:cNvPr id="22" name="Content Placeholder 38">
            <a:extLst>
              <a:ext uri="{FF2B5EF4-FFF2-40B4-BE49-F238E27FC236}">
                <a16:creationId xmlns:a16="http://schemas.microsoft.com/office/drawing/2014/main" id="{8E4F2CEB-51A2-4117-8E52-1297E9A59BE2}"/>
              </a:ext>
            </a:extLst>
          </p:cNvPr>
          <p:cNvSpPr>
            <a:spLocks noGrp="1"/>
          </p:cNvSpPr>
          <p:nvPr>
            <p:ph sz="quarter" idx="10" hasCustomPrompt="1"/>
          </p:nvPr>
        </p:nvSpPr>
        <p:spPr>
          <a:xfrm>
            <a:off x="796209" y="2662362"/>
            <a:ext cx="4887582" cy="4069871"/>
          </a:xfrm>
        </p:spPr>
        <p:txBody>
          <a:bodyPr/>
          <a:lstStyle>
            <a:lvl1pPr marL="0" indent="0" algn="ctr">
              <a:spcBef>
                <a:spcPts val="0"/>
              </a:spcBef>
              <a:buNone/>
              <a:defRPr sz="1400"/>
            </a:lvl1pPr>
          </a:lstStyle>
          <a:p>
            <a:pPr lvl="0"/>
            <a:r>
              <a:rPr lang="en-US" dirty="0"/>
              <a:t>Edit</a:t>
            </a:r>
            <a:endParaRPr lang="en-MY" dirty="0"/>
          </a:p>
        </p:txBody>
      </p:sp>
      <p:sp>
        <p:nvSpPr>
          <p:cNvPr id="23" name="Content Placeholder 38">
            <a:extLst>
              <a:ext uri="{FF2B5EF4-FFF2-40B4-BE49-F238E27FC236}">
                <a16:creationId xmlns:a16="http://schemas.microsoft.com/office/drawing/2014/main" id="{2AF6C449-F0D1-4F09-8FF0-2F3371760941}"/>
              </a:ext>
            </a:extLst>
          </p:cNvPr>
          <p:cNvSpPr>
            <a:spLocks noGrp="1"/>
          </p:cNvSpPr>
          <p:nvPr>
            <p:ph sz="quarter" idx="13" hasCustomPrompt="1"/>
          </p:nvPr>
        </p:nvSpPr>
        <p:spPr>
          <a:xfrm>
            <a:off x="6480077" y="2662362"/>
            <a:ext cx="4887582" cy="4069871"/>
          </a:xfrm>
        </p:spPr>
        <p:txBody>
          <a:bodyPr>
            <a:normAutofit/>
          </a:bodyPr>
          <a:lstStyle>
            <a:lvl1pPr marL="0" indent="0" algn="ctr">
              <a:spcBef>
                <a:spcPts val="0"/>
              </a:spcBef>
              <a:buNone/>
              <a:defRPr sz="1400"/>
            </a:lvl1pPr>
          </a:lstStyle>
          <a:p>
            <a:pPr lvl="0"/>
            <a:r>
              <a:rPr lang="en-US" dirty="0"/>
              <a:t>Edit </a:t>
            </a:r>
            <a:endParaRPr lang="en-MY" dirty="0"/>
          </a:p>
        </p:txBody>
      </p:sp>
      <p:grpSp>
        <p:nvGrpSpPr>
          <p:cNvPr id="24" name="Group 23">
            <a:extLst>
              <a:ext uri="{FF2B5EF4-FFF2-40B4-BE49-F238E27FC236}">
                <a16:creationId xmlns:a16="http://schemas.microsoft.com/office/drawing/2014/main" id="{8978DFDF-1DAD-4616-8157-2D55D9D5B223}"/>
              </a:ext>
            </a:extLst>
          </p:cNvPr>
          <p:cNvGrpSpPr/>
          <p:nvPr/>
        </p:nvGrpSpPr>
        <p:grpSpPr>
          <a:xfrm>
            <a:off x="759726" y="789012"/>
            <a:ext cx="10672548" cy="1873351"/>
            <a:chOff x="639558" y="789012"/>
            <a:chExt cx="10912884" cy="1873351"/>
          </a:xfrm>
        </p:grpSpPr>
        <p:sp>
          <p:nvSpPr>
            <p:cNvPr id="25" name="Oval 24">
              <a:extLst>
                <a:ext uri="{FF2B5EF4-FFF2-40B4-BE49-F238E27FC236}">
                  <a16:creationId xmlns:a16="http://schemas.microsoft.com/office/drawing/2014/main" id="{090F5AC9-03BA-4325-AB57-6B2272CF26EB}"/>
                </a:ext>
              </a:extLst>
            </p:cNvPr>
            <p:cNvSpPr/>
            <p:nvPr/>
          </p:nvSpPr>
          <p:spPr>
            <a:xfrm>
              <a:off x="8303100" y="789012"/>
              <a:ext cx="1368900" cy="1368901"/>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tx1">
                    <a:lumMod val="75000"/>
                    <a:lumOff val="25000"/>
                  </a:schemeClr>
                </a:solidFill>
              </a:endParaRPr>
            </a:p>
          </p:txBody>
        </p:sp>
        <p:sp>
          <p:nvSpPr>
            <p:cNvPr id="27" name="TextBox 26">
              <a:extLst>
                <a:ext uri="{FF2B5EF4-FFF2-40B4-BE49-F238E27FC236}">
                  <a16:creationId xmlns:a16="http://schemas.microsoft.com/office/drawing/2014/main" id="{4C340677-27F1-4F66-BB46-33161ED9B6C3}"/>
                </a:ext>
              </a:extLst>
            </p:cNvPr>
            <p:cNvSpPr txBox="1"/>
            <p:nvPr/>
          </p:nvSpPr>
          <p:spPr>
            <a:xfrm>
              <a:off x="639558" y="2302362"/>
              <a:ext cx="5089326" cy="360001"/>
            </a:xfrm>
            <a:prstGeom prst="rect">
              <a:avLst/>
            </a:prstGeom>
            <a:noFill/>
            <a:ln>
              <a:noFill/>
            </a:ln>
          </p:spPr>
          <p:txBody>
            <a:bodyPr wrap="square" lIns="0" tIns="0" rIns="0" bIns="0" rtlCol="0" anchor="t">
              <a:noAutofit/>
            </a:bodyPr>
            <a:lstStyle/>
            <a:p>
              <a:pPr algn="ctr"/>
              <a:r>
                <a:rPr lang="en-MY" sz="2000" b="1" dirty="0"/>
                <a:t>Approach</a:t>
              </a:r>
              <a:endParaRPr lang="en-GB" sz="1600" dirty="0"/>
            </a:p>
          </p:txBody>
        </p:sp>
        <p:sp>
          <p:nvSpPr>
            <p:cNvPr id="28" name="TextBox 27">
              <a:extLst>
                <a:ext uri="{FF2B5EF4-FFF2-40B4-BE49-F238E27FC236}">
                  <a16:creationId xmlns:a16="http://schemas.microsoft.com/office/drawing/2014/main" id="{CED25083-3C63-44CD-A82B-59D1EE8077FB}"/>
                </a:ext>
              </a:extLst>
            </p:cNvPr>
            <p:cNvSpPr txBox="1"/>
            <p:nvPr/>
          </p:nvSpPr>
          <p:spPr>
            <a:xfrm>
              <a:off x="6368442" y="2302362"/>
              <a:ext cx="5184000" cy="360001"/>
            </a:xfrm>
            <a:prstGeom prst="rect">
              <a:avLst/>
            </a:prstGeom>
            <a:noFill/>
            <a:ln>
              <a:noFill/>
            </a:ln>
          </p:spPr>
          <p:txBody>
            <a:bodyPr wrap="square" lIns="0" tIns="0" rIns="0" bIns="0" rtlCol="0" anchor="t">
              <a:noAutofit/>
            </a:bodyPr>
            <a:lstStyle/>
            <a:p>
              <a:pPr algn="ctr"/>
              <a:r>
                <a:rPr lang="en-GB" altLang="ko-KR" sz="2000" b="1" dirty="0">
                  <a:cs typeface="Arial" pitchFamily="34" charset="0"/>
                </a:rPr>
                <a:t>Methodology</a:t>
              </a:r>
              <a:endParaRPr lang="en-GB" altLang="ko-KR" sz="1600" dirty="0">
                <a:cs typeface="Arial" pitchFamily="34" charset="0"/>
              </a:endParaRPr>
            </a:p>
          </p:txBody>
        </p:sp>
        <p:sp>
          <p:nvSpPr>
            <p:cNvPr id="29" name="Oval 28">
              <a:extLst>
                <a:ext uri="{FF2B5EF4-FFF2-40B4-BE49-F238E27FC236}">
                  <a16:creationId xmlns:a16="http://schemas.microsoft.com/office/drawing/2014/main" id="{9DF39783-86F9-4800-BC78-95AFB5DC878C}"/>
                </a:ext>
              </a:extLst>
            </p:cNvPr>
            <p:cNvSpPr/>
            <p:nvPr/>
          </p:nvSpPr>
          <p:spPr>
            <a:xfrm>
              <a:off x="2520000" y="789012"/>
              <a:ext cx="1368900" cy="1368901"/>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tx1">
                    <a:lumMod val="75000"/>
                    <a:lumOff val="25000"/>
                  </a:schemeClr>
                </a:solidFill>
              </a:endParaRPr>
            </a:p>
          </p:txBody>
        </p:sp>
      </p:grpSp>
      <p:pic>
        <p:nvPicPr>
          <p:cNvPr id="31" name="Graphic 30" descr="Head with gears">
            <a:extLst>
              <a:ext uri="{FF2B5EF4-FFF2-40B4-BE49-F238E27FC236}">
                <a16:creationId xmlns:a16="http://schemas.microsoft.com/office/drawing/2014/main" id="{FDE762C9-7C5F-4498-9A5E-4242E68EF3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40024" y="943110"/>
            <a:ext cx="1060704" cy="1060704"/>
          </a:xfrm>
          <a:prstGeom prst="rect">
            <a:avLst/>
          </a:prstGeom>
        </p:spPr>
      </p:pic>
      <p:pic>
        <p:nvPicPr>
          <p:cNvPr id="33" name="Graphic 32" descr="Playbook">
            <a:extLst>
              <a:ext uri="{FF2B5EF4-FFF2-40B4-BE49-F238E27FC236}">
                <a16:creationId xmlns:a16="http://schemas.microsoft.com/office/drawing/2014/main" id="{7FCE0B4F-D4C1-403B-AB01-024849763F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67006" y="943110"/>
            <a:ext cx="1060704" cy="1060704"/>
          </a:xfrm>
          <a:prstGeom prst="rect">
            <a:avLst/>
          </a:prstGeom>
        </p:spPr>
      </p:pic>
    </p:spTree>
    <p:extLst>
      <p:ext uri="{BB962C8B-B14F-4D97-AF65-F5344CB8AC3E}">
        <p14:creationId xmlns:p14="http://schemas.microsoft.com/office/powerpoint/2010/main" val="335463011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roject terms">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7E0C834-1BF5-42B8-A74B-7394ECFEE654}"/>
              </a:ext>
            </a:extLst>
          </p:cNvPr>
          <p:cNvPicPr>
            <a:picLocks noChangeAspect="1"/>
          </p:cNvPicPr>
          <p:nvPr/>
        </p:nvPicPr>
        <p:blipFill rotWithShape="1">
          <a:blip r:embed="rId2">
            <a:extLst>
              <a:ext uri="{28A0092B-C50C-407E-A947-70E740481C1C}">
                <a14:useLocalDpi xmlns:a14="http://schemas.microsoft.com/office/drawing/2010/main" val="0"/>
              </a:ext>
            </a:extLst>
          </a:blip>
          <a:srcRect l="372" t="20278" r="-1"/>
          <a:stretch/>
        </p:blipFill>
        <p:spPr>
          <a:xfrm>
            <a:off x="0" y="0"/>
            <a:ext cx="12192000" cy="5179707"/>
          </a:xfrm>
          <a:prstGeom prst="rect">
            <a:avLst/>
          </a:prstGeom>
        </p:spPr>
      </p:pic>
      <p:grpSp>
        <p:nvGrpSpPr>
          <p:cNvPr id="2" name="Group 1">
            <a:extLst>
              <a:ext uri="{FF2B5EF4-FFF2-40B4-BE49-F238E27FC236}">
                <a16:creationId xmlns:a16="http://schemas.microsoft.com/office/drawing/2014/main" id="{39891555-B36C-41A2-B19F-144FC3D39D5C}"/>
              </a:ext>
            </a:extLst>
          </p:cNvPr>
          <p:cNvGrpSpPr/>
          <p:nvPr/>
        </p:nvGrpSpPr>
        <p:grpSpPr>
          <a:xfrm>
            <a:off x="395128" y="6280189"/>
            <a:ext cx="3960000" cy="360000"/>
            <a:chOff x="360000" y="6300000"/>
            <a:chExt cx="3960000" cy="360000"/>
          </a:xfrm>
        </p:grpSpPr>
        <p:sp>
          <p:nvSpPr>
            <p:cNvPr id="3" name="TextBox 2">
              <a:extLst>
                <a:ext uri="{FF2B5EF4-FFF2-40B4-BE49-F238E27FC236}">
                  <a16:creationId xmlns:a16="http://schemas.microsoft.com/office/drawing/2014/main" id="{05C608EA-7A2A-43C6-B42C-96EBEF7A1A8F}"/>
                </a:ext>
              </a:extLst>
            </p:cNvPr>
            <p:cNvSpPr txBox="1">
              <a:spLocks/>
            </p:cNvSpPr>
            <p:nvPr/>
          </p:nvSpPr>
          <p:spPr>
            <a:xfrm>
              <a:off x="360000" y="6300000"/>
              <a:ext cx="360000" cy="360000"/>
            </a:xfrm>
            <a:prstGeom prst="rect">
              <a:avLst/>
            </a:prstGeom>
            <a:solidFill>
              <a:schemeClr val="accent1"/>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n</a:t>
              </a:r>
            </a:p>
          </p:txBody>
        </p:sp>
        <p:sp>
          <p:nvSpPr>
            <p:cNvPr id="4" name="TextBox 3">
              <a:extLst>
                <a:ext uri="{FF2B5EF4-FFF2-40B4-BE49-F238E27FC236}">
                  <a16:creationId xmlns:a16="http://schemas.microsoft.com/office/drawing/2014/main" id="{EC594D5B-281F-448C-913B-C2AF1AE9478D}"/>
                </a:ext>
              </a:extLst>
            </p:cNvPr>
            <p:cNvSpPr txBox="1">
              <a:spLocks/>
            </p:cNvSpPr>
            <p:nvPr/>
          </p:nvSpPr>
          <p:spPr>
            <a:xfrm>
              <a:off x="72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a:t>
              </a:r>
            </a:p>
          </p:txBody>
        </p:sp>
        <p:sp>
          <p:nvSpPr>
            <p:cNvPr id="5" name="TextBox 4">
              <a:extLst>
                <a:ext uri="{FF2B5EF4-FFF2-40B4-BE49-F238E27FC236}">
                  <a16:creationId xmlns:a16="http://schemas.microsoft.com/office/drawing/2014/main" id="{066FECB4-B634-4817-BFD8-99A51DF1F1CE}"/>
                </a:ext>
              </a:extLst>
            </p:cNvPr>
            <p:cNvSpPr txBox="1">
              <a:spLocks/>
            </p:cNvSpPr>
            <p:nvPr/>
          </p:nvSpPr>
          <p:spPr>
            <a:xfrm>
              <a:off x="108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a</a:t>
              </a:r>
            </a:p>
          </p:txBody>
        </p:sp>
        <p:sp>
          <p:nvSpPr>
            <p:cNvPr id="6" name="TextBox 5">
              <a:extLst>
                <a:ext uri="{FF2B5EF4-FFF2-40B4-BE49-F238E27FC236}">
                  <a16:creationId xmlns:a16="http://schemas.microsoft.com/office/drawing/2014/main" id="{0E71FB27-33C1-4B49-9773-DA4236C6654A}"/>
                </a:ext>
              </a:extLst>
            </p:cNvPr>
            <p:cNvSpPr txBox="1">
              <a:spLocks/>
            </p:cNvSpPr>
            <p:nvPr/>
          </p:nvSpPr>
          <p:spPr>
            <a:xfrm>
              <a:off x="1440000" y="6300000"/>
              <a:ext cx="360000" cy="360000"/>
            </a:xfrm>
            <a:prstGeom prst="rect">
              <a:avLst/>
            </a:prstGeom>
            <a:solidFill>
              <a:schemeClr val="accent4"/>
            </a:solidFill>
            <a:ln w="36000">
              <a:noFill/>
            </a:ln>
          </p:spPr>
          <p:txBody>
            <a:bodyPr wrap="none" lIns="72000" tIns="72000" rIns="72000" bIns="72000" rtlCol="0" anchor="ctr" anchorCtr="1">
              <a:noAutofit/>
            </a:bodyPr>
            <a:lstStyle/>
            <a:p>
              <a:r>
                <a:rPr lang="en-MY" sz="1800" b="1">
                  <a:solidFill>
                    <a:schemeClr val="bg1"/>
                  </a:solidFill>
                  <a:latin typeface="Palatino Linotype" panose="02040502050505030304" pitchFamily="18" charset="0"/>
                </a:rPr>
                <a:t>c</a:t>
              </a:r>
            </a:p>
          </p:txBody>
        </p:sp>
        <p:sp>
          <p:nvSpPr>
            <p:cNvPr id="7" name="TextBox 6">
              <a:extLst>
                <a:ext uri="{FF2B5EF4-FFF2-40B4-BE49-F238E27FC236}">
                  <a16:creationId xmlns:a16="http://schemas.microsoft.com/office/drawing/2014/main" id="{54FF7C46-E344-4995-9EEA-D3B048A0A284}"/>
                </a:ext>
              </a:extLst>
            </p:cNvPr>
            <p:cNvSpPr txBox="1">
              <a:spLocks/>
            </p:cNvSpPr>
            <p:nvPr/>
          </p:nvSpPr>
          <p:spPr>
            <a:xfrm>
              <a:off x="180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t</a:t>
              </a:r>
            </a:p>
          </p:txBody>
        </p:sp>
        <p:sp>
          <p:nvSpPr>
            <p:cNvPr id="8" name="TextBox 7">
              <a:extLst>
                <a:ext uri="{FF2B5EF4-FFF2-40B4-BE49-F238E27FC236}">
                  <a16:creationId xmlns:a16="http://schemas.microsoft.com/office/drawing/2014/main" id="{EC0874B6-813C-434D-B1E2-C74117364E85}"/>
                </a:ext>
              </a:extLst>
            </p:cNvPr>
            <p:cNvSpPr txBox="1">
              <a:spLocks/>
            </p:cNvSpPr>
            <p:nvPr/>
          </p:nvSpPr>
          <p:spPr>
            <a:xfrm>
              <a:off x="2160000" y="6300000"/>
              <a:ext cx="360000" cy="360000"/>
            </a:xfrm>
            <a:prstGeom prst="rect">
              <a:avLst/>
            </a:prstGeom>
            <a:solidFill>
              <a:schemeClr val="accent6"/>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u</a:t>
              </a:r>
            </a:p>
          </p:txBody>
        </p:sp>
        <p:sp>
          <p:nvSpPr>
            <p:cNvPr id="9" name="TextBox 8">
              <a:extLst>
                <a:ext uri="{FF2B5EF4-FFF2-40B4-BE49-F238E27FC236}">
                  <a16:creationId xmlns:a16="http://schemas.microsoft.com/office/drawing/2014/main" id="{FAE27E53-878B-4011-B9AB-C1931EA1ED69}"/>
                </a:ext>
              </a:extLst>
            </p:cNvPr>
            <p:cNvSpPr txBox="1">
              <a:spLocks/>
            </p:cNvSpPr>
            <p:nvPr/>
          </p:nvSpPr>
          <p:spPr>
            <a:xfrm>
              <a:off x="3240000" y="6300000"/>
              <a:ext cx="360000" cy="360000"/>
            </a:xfrm>
            <a:prstGeom prst="rect">
              <a:avLst/>
            </a:prstGeom>
            <a:solidFill>
              <a:schemeClr val="accent3"/>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i</a:t>
              </a:r>
            </a:p>
          </p:txBody>
        </p:sp>
        <p:sp>
          <p:nvSpPr>
            <p:cNvPr id="10" name="TextBox 9">
              <a:extLst>
                <a:ext uri="{FF2B5EF4-FFF2-40B4-BE49-F238E27FC236}">
                  <a16:creationId xmlns:a16="http://schemas.microsoft.com/office/drawing/2014/main" id="{4B131DD8-66F0-46A8-9B7E-F3572321479D}"/>
                </a:ext>
              </a:extLst>
            </p:cNvPr>
            <p:cNvSpPr txBox="1">
              <a:spLocks/>
            </p:cNvSpPr>
            <p:nvPr/>
          </p:nvSpPr>
          <p:spPr>
            <a:xfrm>
              <a:off x="288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r</a:t>
              </a:r>
            </a:p>
          </p:txBody>
        </p:sp>
        <p:sp>
          <p:nvSpPr>
            <p:cNvPr id="11" name="TextBox 10">
              <a:extLst>
                <a:ext uri="{FF2B5EF4-FFF2-40B4-BE49-F238E27FC236}">
                  <a16:creationId xmlns:a16="http://schemas.microsoft.com/office/drawing/2014/main" id="{DB5FE3B8-BFE7-4613-AB2B-D1B1DC4D87A8}"/>
                </a:ext>
              </a:extLst>
            </p:cNvPr>
            <p:cNvSpPr txBox="1">
              <a:spLocks/>
            </p:cNvSpPr>
            <p:nvPr/>
          </p:nvSpPr>
          <p:spPr>
            <a:xfrm>
              <a:off x="3960000" y="6300000"/>
              <a:ext cx="360000" cy="360000"/>
            </a:xfrm>
            <a:prstGeom prst="rect">
              <a:avLst/>
            </a:prstGeom>
            <a:solidFill>
              <a:schemeClr val="accent5"/>
            </a:solidFill>
            <a:ln w="36000">
              <a:noFill/>
            </a:ln>
          </p:spPr>
          <p:txBody>
            <a:bodyPr wrap="none" lIns="72000" tIns="72000" rIns="72000" bIns="72000" rtlCol="0" anchor="ctr" anchorCtr="1">
              <a:noAutofit/>
            </a:bodyPr>
            <a:lstStyle/>
            <a:p>
              <a:r>
                <a:rPr lang="en-MY" sz="1800" b="1">
                  <a:solidFill>
                    <a:schemeClr val="bg1"/>
                  </a:solidFill>
                  <a:latin typeface="Palatino Linotype" panose="02040502050505030304" pitchFamily="18" charset="0"/>
                </a:rPr>
                <a:t>l</a:t>
              </a:r>
            </a:p>
          </p:txBody>
        </p:sp>
        <p:sp>
          <p:nvSpPr>
            <p:cNvPr id="12" name="TextBox 11">
              <a:extLst>
                <a:ext uri="{FF2B5EF4-FFF2-40B4-BE49-F238E27FC236}">
                  <a16:creationId xmlns:a16="http://schemas.microsoft.com/office/drawing/2014/main" id="{2649BE48-F96D-4E2F-9660-6E11CD7CD66F}"/>
                </a:ext>
              </a:extLst>
            </p:cNvPr>
            <p:cNvSpPr txBox="1">
              <a:spLocks/>
            </p:cNvSpPr>
            <p:nvPr/>
          </p:nvSpPr>
          <p:spPr>
            <a:xfrm>
              <a:off x="3600000" y="6300000"/>
              <a:ext cx="360000" cy="360000"/>
            </a:xfrm>
            <a:prstGeom prst="rect">
              <a:avLst/>
            </a:prstGeom>
            <a:solidFill>
              <a:schemeClr val="accent4"/>
            </a:solidFill>
            <a:ln w="36000">
              <a:noFill/>
            </a:ln>
          </p:spPr>
          <p:txBody>
            <a:bodyPr wrap="none" lIns="72000" tIns="72000" rIns="72000" bIns="72000" rtlCol="0" anchor="ctr" anchorCtr="1">
              <a:noAutofit/>
            </a:bodyPr>
            <a:lstStyle/>
            <a:p>
              <a:r>
                <a:rPr lang="en-MY" sz="1800" b="1">
                  <a:solidFill>
                    <a:schemeClr val="bg1"/>
                  </a:solidFill>
                  <a:latin typeface="Palatino Linotype" panose="02040502050505030304" pitchFamily="18" charset="0"/>
                </a:rPr>
                <a:t>a</a:t>
              </a:r>
            </a:p>
          </p:txBody>
        </p:sp>
        <p:sp>
          <p:nvSpPr>
            <p:cNvPr id="13" name="TextBox 12">
              <a:extLst>
                <a:ext uri="{FF2B5EF4-FFF2-40B4-BE49-F238E27FC236}">
                  <a16:creationId xmlns:a16="http://schemas.microsoft.com/office/drawing/2014/main" id="{F919BD62-4EDB-4B5A-AA59-6456117CEFA0}"/>
                </a:ext>
              </a:extLst>
            </p:cNvPr>
            <p:cNvSpPr txBox="1">
              <a:spLocks/>
            </p:cNvSpPr>
            <p:nvPr/>
          </p:nvSpPr>
          <p:spPr>
            <a:xfrm>
              <a:off x="2520000" y="6300000"/>
              <a:ext cx="360000" cy="360000"/>
            </a:xfrm>
            <a:prstGeom prst="rect">
              <a:avLst/>
            </a:prstGeom>
            <a:solidFill>
              <a:schemeClr val="accent1"/>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a</a:t>
              </a:r>
            </a:p>
          </p:txBody>
        </p:sp>
        <p:sp>
          <p:nvSpPr>
            <p:cNvPr id="14" name="TextBox 13">
              <a:extLst>
                <a:ext uri="{FF2B5EF4-FFF2-40B4-BE49-F238E27FC236}">
                  <a16:creationId xmlns:a16="http://schemas.microsoft.com/office/drawing/2014/main" id="{84721B80-5F41-46D5-9BF9-036619C28F91}"/>
                </a:ext>
              </a:extLst>
            </p:cNvPr>
            <p:cNvSpPr txBox="1">
              <a:spLocks/>
            </p:cNvSpPr>
            <p:nvPr/>
          </p:nvSpPr>
          <p:spPr>
            <a:xfrm>
              <a:off x="1080000" y="6300000"/>
              <a:ext cx="360000" cy="360000"/>
            </a:xfrm>
            <a:prstGeom prst="rect">
              <a:avLst/>
            </a:prstGeom>
            <a:solidFill>
              <a:schemeClr val="accent3"/>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a</a:t>
              </a:r>
            </a:p>
          </p:txBody>
        </p:sp>
        <p:sp>
          <p:nvSpPr>
            <p:cNvPr id="15" name="TextBox 14">
              <a:extLst>
                <a:ext uri="{FF2B5EF4-FFF2-40B4-BE49-F238E27FC236}">
                  <a16:creationId xmlns:a16="http://schemas.microsoft.com/office/drawing/2014/main" id="{29197CDE-E15F-436D-BBEE-44B71829B3A2}"/>
                </a:ext>
              </a:extLst>
            </p:cNvPr>
            <p:cNvSpPr txBox="1">
              <a:spLocks/>
            </p:cNvSpPr>
            <p:nvPr/>
          </p:nvSpPr>
          <p:spPr>
            <a:xfrm>
              <a:off x="1800000" y="6300000"/>
              <a:ext cx="360000" cy="360000"/>
            </a:xfrm>
            <a:prstGeom prst="rect">
              <a:avLst/>
            </a:prstGeom>
            <a:solidFill>
              <a:schemeClr val="accent5"/>
            </a:solidFill>
            <a:ln w="36000">
              <a:noFill/>
            </a:ln>
          </p:spPr>
          <p:txBody>
            <a:bodyPr wrap="none" lIns="72000" tIns="72000" rIns="72000" bIns="72000" rtlCol="0" anchor="ctr" anchorCtr="1">
              <a:noAutofit/>
            </a:bodyPr>
            <a:lstStyle/>
            <a:p>
              <a:r>
                <a:rPr lang="en-MY" sz="1800" b="1">
                  <a:solidFill>
                    <a:schemeClr val="bg1"/>
                  </a:solidFill>
                  <a:latin typeface="Palatino Linotype" panose="02040502050505030304" pitchFamily="18" charset="0"/>
                </a:rPr>
                <a:t>t</a:t>
              </a:r>
            </a:p>
          </p:txBody>
        </p:sp>
      </p:grpSp>
      <p:sp>
        <p:nvSpPr>
          <p:cNvPr id="22" name="TextBox 21">
            <a:extLst>
              <a:ext uri="{FF2B5EF4-FFF2-40B4-BE49-F238E27FC236}">
                <a16:creationId xmlns:a16="http://schemas.microsoft.com/office/drawing/2014/main" id="{5F2C12E1-A8B5-4BB0-B4EE-2851588DFC50}"/>
              </a:ext>
            </a:extLst>
          </p:cNvPr>
          <p:cNvSpPr txBox="1"/>
          <p:nvPr/>
        </p:nvSpPr>
        <p:spPr>
          <a:xfrm>
            <a:off x="0" y="4455935"/>
            <a:ext cx="12192000" cy="923330"/>
          </a:xfrm>
          <a:prstGeom prst="rect">
            <a:avLst/>
          </a:prstGeom>
          <a:solidFill>
            <a:schemeClr val="accent1"/>
          </a:solidFill>
          <a:ln>
            <a:noFill/>
          </a:ln>
        </p:spPr>
        <p:txBody>
          <a:bodyPr wrap="square" rtlCol="0" anchor="ctr">
            <a:spAutoFit/>
          </a:bodyPr>
          <a:lstStyle/>
          <a:p>
            <a:pPr algn="l"/>
            <a:r>
              <a:rPr lang="en-US" sz="5400" b="1"/>
              <a:t>				Project Terms</a:t>
            </a:r>
          </a:p>
        </p:txBody>
      </p:sp>
      <p:grpSp>
        <p:nvGrpSpPr>
          <p:cNvPr id="25" name="Group 24">
            <a:extLst>
              <a:ext uri="{FF2B5EF4-FFF2-40B4-BE49-F238E27FC236}">
                <a16:creationId xmlns:a16="http://schemas.microsoft.com/office/drawing/2014/main" id="{ADE50DD0-E01E-46BF-8037-FDAB5FAD64D3}"/>
              </a:ext>
            </a:extLst>
          </p:cNvPr>
          <p:cNvGrpSpPr/>
          <p:nvPr/>
        </p:nvGrpSpPr>
        <p:grpSpPr>
          <a:xfrm>
            <a:off x="1232128" y="3774600"/>
            <a:ext cx="2286000" cy="2286000"/>
            <a:chOff x="9928496" y="1260000"/>
            <a:chExt cx="1368900" cy="1368901"/>
          </a:xfrm>
        </p:grpSpPr>
        <p:sp>
          <p:nvSpPr>
            <p:cNvPr id="23" name="Oval 22">
              <a:extLst>
                <a:ext uri="{FF2B5EF4-FFF2-40B4-BE49-F238E27FC236}">
                  <a16:creationId xmlns:a16="http://schemas.microsoft.com/office/drawing/2014/main" id="{1EE90644-2F30-46D3-900E-493E5855DC8B}"/>
                </a:ext>
              </a:extLst>
            </p:cNvPr>
            <p:cNvSpPr/>
            <p:nvPr/>
          </p:nvSpPr>
          <p:spPr>
            <a:xfrm>
              <a:off x="9928496" y="1260000"/>
              <a:ext cx="1368900" cy="1368901"/>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tx1">
                    <a:lumMod val="75000"/>
                    <a:lumOff val="25000"/>
                  </a:schemeClr>
                </a:solidFill>
              </a:endParaRPr>
            </a:p>
          </p:txBody>
        </p:sp>
        <p:pic>
          <p:nvPicPr>
            <p:cNvPr id="24" name="Graphic 23" descr="Teacher">
              <a:extLst>
                <a:ext uri="{FF2B5EF4-FFF2-40B4-BE49-F238E27FC236}">
                  <a16:creationId xmlns:a16="http://schemas.microsoft.com/office/drawing/2014/main" id="{3D39D930-A204-4E03-AEAF-EB9023A7FC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72946" y="1404450"/>
              <a:ext cx="1080000" cy="1080000"/>
            </a:xfrm>
            <a:prstGeom prst="rect">
              <a:avLst/>
            </a:prstGeom>
          </p:spPr>
        </p:pic>
      </p:grpSp>
    </p:spTree>
    <p:extLst>
      <p:ext uri="{BB962C8B-B14F-4D97-AF65-F5344CB8AC3E}">
        <p14:creationId xmlns:p14="http://schemas.microsoft.com/office/powerpoint/2010/main" val="379716274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4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842176-6E6B-44AB-9F46-43188F66CAC2}"/>
              </a:ext>
            </a:extLst>
          </p:cNvPr>
          <p:cNvSpPr/>
          <p:nvPr/>
        </p:nvSpPr>
        <p:spPr>
          <a:xfrm>
            <a:off x="11472000" y="-2649"/>
            <a:ext cx="72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 name="Slide Number Placeholder 5">
            <a:extLst>
              <a:ext uri="{FF2B5EF4-FFF2-40B4-BE49-F238E27FC236}">
                <a16:creationId xmlns:a16="http://schemas.microsoft.com/office/drawing/2014/main" id="{049BE619-E3C6-4249-B6A2-6DBC80979F07}"/>
              </a:ext>
            </a:extLst>
          </p:cNvPr>
          <p:cNvSpPr txBox="1">
            <a:spLocks/>
          </p:cNvSpPr>
          <p:nvPr/>
        </p:nvSpPr>
        <p:spPr>
          <a:xfrm>
            <a:off x="11472000" y="6138000"/>
            <a:ext cx="720000" cy="720000"/>
          </a:xfrm>
          <a:prstGeom prst="rect">
            <a:avLst/>
          </a:prstGeom>
          <a:solidFill>
            <a:schemeClr val="accent1"/>
          </a:solidFill>
          <a:ln w="36000">
            <a:noFill/>
          </a:ln>
        </p:spPr>
        <p:txBody>
          <a:bodyPr vert="horz" lIns="72000" tIns="72000" rIns="72000" bIns="72000" rtlCol="0" anchor="ctr" anchorCtr="1"/>
          <a:lstStyle>
            <a:defPPr>
              <a:defRPr lang="en-US"/>
            </a:defPPr>
            <a:lvl1pPr marL="0" algn="l" defTabSz="914400" rtl="0" eaLnBrk="1" latinLnBrk="0" hangingPunct="1">
              <a:defRPr lang="en-MY" sz="1800" b="1" kern="1200" smtClean="0">
                <a:solidFill>
                  <a:schemeClr val="tx1"/>
                </a:solidFill>
                <a:latin typeface="Palatino Linotype" panose="02040502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357C2A-6DC5-4997-ADD1-D17D3D72CF0B}" type="slidenum">
              <a:rPr lang="en-GB" sz="2000" smtClean="0">
                <a:latin typeface="+mn-lt"/>
              </a:rPr>
              <a:pPr/>
              <a:t>‹#›</a:t>
            </a:fld>
            <a:endParaRPr lang="en-GB" sz="2000" dirty="0">
              <a:latin typeface="+mn-lt"/>
            </a:endParaRPr>
          </a:p>
        </p:txBody>
      </p:sp>
      <p:sp>
        <p:nvSpPr>
          <p:cNvPr id="4" name="Rectangle 3">
            <a:extLst>
              <a:ext uri="{FF2B5EF4-FFF2-40B4-BE49-F238E27FC236}">
                <a16:creationId xmlns:a16="http://schemas.microsoft.com/office/drawing/2014/main" id="{F43350C7-6AA7-466F-A4B0-133A6BBB82F2}"/>
              </a:ext>
            </a:extLst>
          </p:cNvPr>
          <p:cNvSpPr/>
          <p:nvPr/>
        </p:nvSpPr>
        <p:spPr>
          <a:xfrm>
            <a:off x="0" y="6138000"/>
            <a:ext cx="72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nvGrpSpPr>
          <p:cNvPr id="5" name="Group 4">
            <a:extLst>
              <a:ext uri="{FF2B5EF4-FFF2-40B4-BE49-F238E27FC236}">
                <a16:creationId xmlns:a16="http://schemas.microsoft.com/office/drawing/2014/main" id="{8BC34E64-41C7-4139-8B6C-F89AEECA5019}"/>
              </a:ext>
            </a:extLst>
          </p:cNvPr>
          <p:cNvGrpSpPr/>
          <p:nvPr/>
        </p:nvGrpSpPr>
        <p:grpSpPr>
          <a:xfrm>
            <a:off x="360000" y="174701"/>
            <a:ext cx="3960000" cy="360000"/>
            <a:chOff x="360000" y="6300000"/>
            <a:chExt cx="3960000" cy="360000"/>
          </a:xfrm>
        </p:grpSpPr>
        <p:sp>
          <p:nvSpPr>
            <p:cNvPr id="6" name="TextBox 5">
              <a:extLst>
                <a:ext uri="{FF2B5EF4-FFF2-40B4-BE49-F238E27FC236}">
                  <a16:creationId xmlns:a16="http://schemas.microsoft.com/office/drawing/2014/main" id="{9E9C0CC9-C944-4537-B223-978004AFA679}"/>
                </a:ext>
              </a:extLst>
            </p:cNvPr>
            <p:cNvSpPr txBox="1">
              <a:spLocks/>
            </p:cNvSpPr>
            <p:nvPr/>
          </p:nvSpPr>
          <p:spPr>
            <a:xfrm>
              <a:off x="360000" y="6300000"/>
              <a:ext cx="360000" cy="360000"/>
            </a:xfrm>
            <a:prstGeom prst="rect">
              <a:avLst/>
            </a:prstGeom>
            <a:solidFill>
              <a:schemeClr val="accent1"/>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n</a:t>
              </a:r>
            </a:p>
          </p:txBody>
        </p:sp>
        <p:sp>
          <p:nvSpPr>
            <p:cNvPr id="7" name="TextBox 6">
              <a:extLst>
                <a:ext uri="{FF2B5EF4-FFF2-40B4-BE49-F238E27FC236}">
                  <a16:creationId xmlns:a16="http://schemas.microsoft.com/office/drawing/2014/main" id="{78856A35-EDA0-48B4-8E65-B25991C0D8D3}"/>
                </a:ext>
              </a:extLst>
            </p:cNvPr>
            <p:cNvSpPr txBox="1">
              <a:spLocks/>
            </p:cNvSpPr>
            <p:nvPr/>
          </p:nvSpPr>
          <p:spPr>
            <a:xfrm>
              <a:off x="72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a:t>
              </a:r>
            </a:p>
          </p:txBody>
        </p:sp>
        <p:sp>
          <p:nvSpPr>
            <p:cNvPr id="8" name="TextBox 7">
              <a:extLst>
                <a:ext uri="{FF2B5EF4-FFF2-40B4-BE49-F238E27FC236}">
                  <a16:creationId xmlns:a16="http://schemas.microsoft.com/office/drawing/2014/main" id="{1ADC5994-03B2-4BDF-8740-C2BA6E0B33AF}"/>
                </a:ext>
              </a:extLst>
            </p:cNvPr>
            <p:cNvSpPr txBox="1">
              <a:spLocks/>
            </p:cNvSpPr>
            <p:nvPr/>
          </p:nvSpPr>
          <p:spPr>
            <a:xfrm>
              <a:off x="108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a</a:t>
              </a:r>
            </a:p>
          </p:txBody>
        </p:sp>
        <p:sp>
          <p:nvSpPr>
            <p:cNvPr id="9" name="TextBox 8">
              <a:extLst>
                <a:ext uri="{FF2B5EF4-FFF2-40B4-BE49-F238E27FC236}">
                  <a16:creationId xmlns:a16="http://schemas.microsoft.com/office/drawing/2014/main" id="{6A3DC359-CFD5-4591-8592-2ECA4C72CB97}"/>
                </a:ext>
              </a:extLst>
            </p:cNvPr>
            <p:cNvSpPr txBox="1">
              <a:spLocks/>
            </p:cNvSpPr>
            <p:nvPr/>
          </p:nvSpPr>
          <p:spPr>
            <a:xfrm>
              <a:off x="1440000" y="6300000"/>
              <a:ext cx="360000" cy="360000"/>
            </a:xfrm>
            <a:prstGeom prst="rect">
              <a:avLst/>
            </a:prstGeom>
            <a:solidFill>
              <a:schemeClr val="accent4"/>
            </a:solidFill>
            <a:ln w="36000">
              <a:noFill/>
            </a:ln>
          </p:spPr>
          <p:txBody>
            <a:bodyPr wrap="none" lIns="72000" tIns="72000" rIns="72000" bIns="72000" rtlCol="0" anchor="ctr" anchorCtr="1">
              <a:noAutofit/>
            </a:bodyPr>
            <a:lstStyle/>
            <a:p>
              <a:r>
                <a:rPr lang="en-MY" sz="1800" b="1">
                  <a:solidFill>
                    <a:schemeClr val="bg1"/>
                  </a:solidFill>
                  <a:latin typeface="Palatino Linotype" panose="02040502050505030304" pitchFamily="18" charset="0"/>
                </a:rPr>
                <a:t>c</a:t>
              </a:r>
            </a:p>
          </p:txBody>
        </p:sp>
        <p:sp>
          <p:nvSpPr>
            <p:cNvPr id="10" name="TextBox 9">
              <a:extLst>
                <a:ext uri="{FF2B5EF4-FFF2-40B4-BE49-F238E27FC236}">
                  <a16:creationId xmlns:a16="http://schemas.microsoft.com/office/drawing/2014/main" id="{2D8E40D7-5CE4-4A69-B194-5A12FBAB3CE0}"/>
                </a:ext>
              </a:extLst>
            </p:cNvPr>
            <p:cNvSpPr txBox="1">
              <a:spLocks/>
            </p:cNvSpPr>
            <p:nvPr/>
          </p:nvSpPr>
          <p:spPr>
            <a:xfrm>
              <a:off x="180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t</a:t>
              </a:r>
            </a:p>
          </p:txBody>
        </p:sp>
        <p:sp>
          <p:nvSpPr>
            <p:cNvPr id="11" name="TextBox 10">
              <a:extLst>
                <a:ext uri="{FF2B5EF4-FFF2-40B4-BE49-F238E27FC236}">
                  <a16:creationId xmlns:a16="http://schemas.microsoft.com/office/drawing/2014/main" id="{C628C56D-FCBA-4C2D-97A9-87112359A1FB}"/>
                </a:ext>
              </a:extLst>
            </p:cNvPr>
            <p:cNvSpPr txBox="1">
              <a:spLocks/>
            </p:cNvSpPr>
            <p:nvPr/>
          </p:nvSpPr>
          <p:spPr>
            <a:xfrm>
              <a:off x="2160000" y="6300000"/>
              <a:ext cx="360000" cy="360000"/>
            </a:xfrm>
            <a:prstGeom prst="rect">
              <a:avLst/>
            </a:prstGeom>
            <a:solidFill>
              <a:schemeClr val="accent6"/>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u</a:t>
              </a:r>
            </a:p>
          </p:txBody>
        </p:sp>
        <p:sp>
          <p:nvSpPr>
            <p:cNvPr id="12" name="TextBox 11">
              <a:extLst>
                <a:ext uri="{FF2B5EF4-FFF2-40B4-BE49-F238E27FC236}">
                  <a16:creationId xmlns:a16="http://schemas.microsoft.com/office/drawing/2014/main" id="{FD782100-5E49-4C0F-911C-C89442FF8DED}"/>
                </a:ext>
              </a:extLst>
            </p:cNvPr>
            <p:cNvSpPr txBox="1">
              <a:spLocks/>
            </p:cNvSpPr>
            <p:nvPr/>
          </p:nvSpPr>
          <p:spPr>
            <a:xfrm>
              <a:off x="3240000" y="6300000"/>
              <a:ext cx="360000" cy="360000"/>
            </a:xfrm>
            <a:prstGeom prst="rect">
              <a:avLst/>
            </a:prstGeom>
            <a:solidFill>
              <a:schemeClr val="accent3"/>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i</a:t>
              </a:r>
            </a:p>
          </p:txBody>
        </p:sp>
        <p:sp>
          <p:nvSpPr>
            <p:cNvPr id="13" name="TextBox 12">
              <a:extLst>
                <a:ext uri="{FF2B5EF4-FFF2-40B4-BE49-F238E27FC236}">
                  <a16:creationId xmlns:a16="http://schemas.microsoft.com/office/drawing/2014/main" id="{9CD062C6-D49D-4E9F-9D71-02116455CF97}"/>
                </a:ext>
              </a:extLst>
            </p:cNvPr>
            <p:cNvSpPr txBox="1">
              <a:spLocks/>
            </p:cNvSpPr>
            <p:nvPr/>
          </p:nvSpPr>
          <p:spPr>
            <a:xfrm>
              <a:off x="288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r</a:t>
              </a:r>
            </a:p>
          </p:txBody>
        </p:sp>
        <p:sp>
          <p:nvSpPr>
            <p:cNvPr id="14" name="TextBox 13">
              <a:extLst>
                <a:ext uri="{FF2B5EF4-FFF2-40B4-BE49-F238E27FC236}">
                  <a16:creationId xmlns:a16="http://schemas.microsoft.com/office/drawing/2014/main" id="{BF183CBB-5C43-4D46-95AE-ABF929E68703}"/>
                </a:ext>
              </a:extLst>
            </p:cNvPr>
            <p:cNvSpPr txBox="1">
              <a:spLocks/>
            </p:cNvSpPr>
            <p:nvPr/>
          </p:nvSpPr>
          <p:spPr>
            <a:xfrm>
              <a:off x="3960000" y="6300000"/>
              <a:ext cx="360000" cy="360000"/>
            </a:xfrm>
            <a:prstGeom prst="rect">
              <a:avLst/>
            </a:prstGeom>
            <a:solidFill>
              <a:schemeClr val="accent5"/>
            </a:solidFill>
            <a:ln w="36000">
              <a:noFill/>
            </a:ln>
          </p:spPr>
          <p:txBody>
            <a:bodyPr wrap="none" lIns="72000" tIns="72000" rIns="72000" bIns="72000" rtlCol="0" anchor="ctr" anchorCtr="1">
              <a:noAutofit/>
            </a:bodyPr>
            <a:lstStyle/>
            <a:p>
              <a:r>
                <a:rPr lang="en-MY" sz="1800" b="1">
                  <a:solidFill>
                    <a:schemeClr val="bg1"/>
                  </a:solidFill>
                  <a:latin typeface="Palatino Linotype" panose="02040502050505030304" pitchFamily="18" charset="0"/>
                </a:rPr>
                <a:t>l</a:t>
              </a:r>
            </a:p>
          </p:txBody>
        </p:sp>
        <p:sp>
          <p:nvSpPr>
            <p:cNvPr id="15" name="TextBox 14">
              <a:extLst>
                <a:ext uri="{FF2B5EF4-FFF2-40B4-BE49-F238E27FC236}">
                  <a16:creationId xmlns:a16="http://schemas.microsoft.com/office/drawing/2014/main" id="{B05D728C-BCD8-41DA-890E-C2D8A057E4CC}"/>
                </a:ext>
              </a:extLst>
            </p:cNvPr>
            <p:cNvSpPr txBox="1">
              <a:spLocks/>
            </p:cNvSpPr>
            <p:nvPr/>
          </p:nvSpPr>
          <p:spPr>
            <a:xfrm>
              <a:off x="3600000" y="6300000"/>
              <a:ext cx="360000" cy="360000"/>
            </a:xfrm>
            <a:prstGeom prst="rect">
              <a:avLst/>
            </a:prstGeom>
            <a:solidFill>
              <a:schemeClr val="accent4"/>
            </a:solidFill>
            <a:ln w="36000">
              <a:noFill/>
            </a:ln>
          </p:spPr>
          <p:txBody>
            <a:bodyPr wrap="none" lIns="72000" tIns="72000" rIns="72000" bIns="72000" rtlCol="0" anchor="ctr" anchorCtr="1">
              <a:noAutofit/>
            </a:bodyPr>
            <a:lstStyle/>
            <a:p>
              <a:r>
                <a:rPr lang="en-MY" sz="1800" b="1">
                  <a:solidFill>
                    <a:schemeClr val="bg1"/>
                  </a:solidFill>
                  <a:latin typeface="Palatino Linotype" panose="02040502050505030304" pitchFamily="18" charset="0"/>
                </a:rPr>
                <a:t>a</a:t>
              </a:r>
            </a:p>
          </p:txBody>
        </p:sp>
        <p:sp>
          <p:nvSpPr>
            <p:cNvPr id="16" name="TextBox 15">
              <a:extLst>
                <a:ext uri="{FF2B5EF4-FFF2-40B4-BE49-F238E27FC236}">
                  <a16:creationId xmlns:a16="http://schemas.microsoft.com/office/drawing/2014/main" id="{B979AA04-97BA-4967-92D0-FFBB04B43EE6}"/>
                </a:ext>
              </a:extLst>
            </p:cNvPr>
            <p:cNvSpPr txBox="1">
              <a:spLocks/>
            </p:cNvSpPr>
            <p:nvPr/>
          </p:nvSpPr>
          <p:spPr>
            <a:xfrm>
              <a:off x="2520000" y="6300000"/>
              <a:ext cx="360000" cy="360000"/>
            </a:xfrm>
            <a:prstGeom prst="rect">
              <a:avLst/>
            </a:prstGeom>
            <a:solidFill>
              <a:schemeClr val="accent1"/>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a</a:t>
              </a:r>
            </a:p>
          </p:txBody>
        </p:sp>
        <p:sp>
          <p:nvSpPr>
            <p:cNvPr id="17" name="TextBox 16">
              <a:extLst>
                <a:ext uri="{FF2B5EF4-FFF2-40B4-BE49-F238E27FC236}">
                  <a16:creationId xmlns:a16="http://schemas.microsoft.com/office/drawing/2014/main" id="{1E4DBB4B-5B57-4A9F-ABE5-4784B054CB76}"/>
                </a:ext>
              </a:extLst>
            </p:cNvPr>
            <p:cNvSpPr txBox="1">
              <a:spLocks/>
            </p:cNvSpPr>
            <p:nvPr/>
          </p:nvSpPr>
          <p:spPr>
            <a:xfrm>
              <a:off x="1080000" y="6300000"/>
              <a:ext cx="360000" cy="360000"/>
            </a:xfrm>
            <a:prstGeom prst="rect">
              <a:avLst/>
            </a:prstGeom>
            <a:solidFill>
              <a:schemeClr val="accent3"/>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a</a:t>
              </a:r>
            </a:p>
          </p:txBody>
        </p:sp>
        <p:sp>
          <p:nvSpPr>
            <p:cNvPr id="18" name="TextBox 17">
              <a:extLst>
                <a:ext uri="{FF2B5EF4-FFF2-40B4-BE49-F238E27FC236}">
                  <a16:creationId xmlns:a16="http://schemas.microsoft.com/office/drawing/2014/main" id="{94633540-2339-4BA4-A3E2-0670C481218A}"/>
                </a:ext>
              </a:extLst>
            </p:cNvPr>
            <p:cNvSpPr txBox="1">
              <a:spLocks/>
            </p:cNvSpPr>
            <p:nvPr/>
          </p:nvSpPr>
          <p:spPr>
            <a:xfrm>
              <a:off x="1800000" y="6300000"/>
              <a:ext cx="360000" cy="360000"/>
            </a:xfrm>
            <a:prstGeom prst="rect">
              <a:avLst/>
            </a:prstGeom>
            <a:solidFill>
              <a:schemeClr val="accent5"/>
            </a:solidFill>
            <a:ln w="36000">
              <a:noFill/>
            </a:ln>
          </p:spPr>
          <p:txBody>
            <a:bodyPr wrap="none" lIns="72000" tIns="72000" rIns="72000" bIns="72000" rtlCol="0" anchor="ctr" anchorCtr="1">
              <a:noAutofit/>
            </a:bodyPr>
            <a:lstStyle/>
            <a:p>
              <a:r>
                <a:rPr lang="en-MY" sz="1800" b="1">
                  <a:solidFill>
                    <a:schemeClr val="bg1"/>
                  </a:solidFill>
                  <a:latin typeface="Palatino Linotype" panose="02040502050505030304" pitchFamily="18" charset="0"/>
                </a:rPr>
                <a:t>t</a:t>
              </a:r>
            </a:p>
          </p:txBody>
        </p:sp>
      </p:grpSp>
      <p:sp>
        <p:nvSpPr>
          <p:cNvPr id="21" name="TextBox 20">
            <a:extLst>
              <a:ext uri="{FF2B5EF4-FFF2-40B4-BE49-F238E27FC236}">
                <a16:creationId xmlns:a16="http://schemas.microsoft.com/office/drawing/2014/main" id="{ACFECB6B-238E-4B21-9267-55D92864B010}"/>
              </a:ext>
            </a:extLst>
          </p:cNvPr>
          <p:cNvSpPr txBox="1"/>
          <p:nvPr/>
        </p:nvSpPr>
        <p:spPr>
          <a:xfrm>
            <a:off x="7153200" y="0"/>
            <a:ext cx="4320000" cy="720000"/>
          </a:xfrm>
          <a:prstGeom prst="rect">
            <a:avLst/>
          </a:prstGeom>
          <a:noFill/>
        </p:spPr>
        <p:txBody>
          <a:bodyPr wrap="square" rtlCol="0" anchor="ctr">
            <a:noAutofit/>
          </a:bodyPr>
          <a:lstStyle/>
          <a:p>
            <a:pPr algn="r"/>
            <a:r>
              <a:rPr lang="en-MY" sz="2400" b="1" dirty="0"/>
              <a:t>Project Terms</a:t>
            </a:r>
          </a:p>
        </p:txBody>
      </p:sp>
      <p:grpSp>
        <p:nvGrpSpPr>
          <p:cNvPr id="36" name="Group 35">
            <a:extLst>
              <a:ext uri="{FF2B5EF4-FFF2-40B4-BE49-F238E27FC236}">
                <a16:creationId xmlns:a16="http://schemas.microsoft.com/office/drawing/2014/main" id="{3D8FFEA8-5C69-4B6F-94AF-809045D9FCFC}"/>
              </a:ext>
            </a:extLst>
          </p:cNvPr>
          <p:cNvGrpSpPr/>
          <p:nvPr/>
        </p:nvGrpSpPr>
        <p:grpSpPr>
          <a:xfrm>
            <a:off x="760476" y="786384"/>
            <a:ext cx="10671048" cy="1785448"/>
            <a:chOff x="639558" y="720000"/>
            <a:chExt cx="10912884" cy="1814948"/>
          </a:xfrm>
        </p:grpSpPr>
        <p:sp>
          <p:nvSpPr>
            <p:cNvPr id="37" name="Oval 36">
              <a:extLst>
                <a:ext uri="{FF2B5EF4-FFF2-40B4-BE49-F238E27FC236}">
                  <a16:creationId xmlns:a16="http://schemas.microsoft.com/office/drawing/2014/main" id="{96908C34-4C18-49D8-8E84-EEE46B39F705}"/>
                </a:ext>
              </a:extLst>
            </p:cNvPr>
            <p:cNvSpPr/>
            <p:nvPr/>
          </p:nvSpPr>
          <p:spPr>
            <a:xfrm>
              <a:off x="2520000" y="720000"/>
              <a:ext cx="1368900" cy="1368901"/>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tx1">
                    <a:lumMod val="75000"/>
                    <a:lumOff val="25000"/>
                  </a:schemeClr>
                </a:solidFill>
              </a:endParaRPr>
            </a:p>
          </p:txBody>
        </p:sp>
        <p:sp>
          <p:nvSpPr>
            <p:cNvPr id="38" name="Oval 37">
              <a:extLst>
                <a:ext uri="{FF2B5EF4-FFF2-40B4-BE49-F238E27FC236}">
                  <a16:creationId xmlns:a16="http://schemas.microsoft.com/office/drawing/2014/main" id="{30808567-A768-41CB-B3B8-ED402F53FBB9}"/>
                </a:ext>
              </a:extLst>
            </p:cNvPr>
            <p:cNvSpPr/>
            <p:nvPr/>
          </p:nvSpPr>
          <p:spPr>
            <a:xfrm>
              <a:off x="8303100" y="720000"/>
              <a:ext cx="1368900" cy="1368901"/>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tx1">
                    <a:lumMod val="75000"/>
                    <a:lumOff val="25000"/>
                  </a:schemeClr>
                </a:solidFill>
              </a:endParaRPr>
            </a:p>
          </p:txBody>
        </p:sp>
        <p:sp>
          <p:nvSpPr>
            <p:cNvPr id="40" name="TextBox 39">
              <a:extLst>
                <a:ext uri="{FF2B5EF4-FFF2-40B4-BE49-F238E27FC236}">
                  <a16:creationId xmlns:a16="http://schemas.microsoft.com/office/drawing/2014/main" id="{1FBA28A4-C9C1-4416-8B1D-A43A17F132EF}"/>
                </a:ext>
              </a:extLst>
            </p:cNvPr>
            <p:cNvSpPr txBox="1"/>
            <p:nvPr/>
          </p:nvSpPr>
          <p:spPr>
            <a:xfrm>
              <a:off x="639558" y="2169000"/>
              <a:ext cx="5089327" cy="365948"/>
            </a:xfrm>
            <a:prstGeom prst="rect">
              <a:avLst/>
            </a:prstGeom>
            <a:noFill/>
            <a:ln>
              <a:noFill/>
            </a:ln>
          </p:spPr>
          <p:txBody>
            <a:bodyPr wrap="square" lIns="0" tIns="0" rIns="0" bIns="0" rtlCol="0" anchor="t">
              <a:noAutofit/>
            </a:bodyPr>
            <a:lstStyle/>
            <a:p>
              <a:pPr algn="ctr"/>
              <a:r>
                <a:rPr lang="en-MY" sz="2000" b="1" dirty="0"/>
                <a:t>Timeline &amp; Deliverables</a:t>
              </a:r>
            </a:p>
            <a:p>
              <a:pPr algn="ctr"/>
              <a:endParaRPr lang="en-GB" sz="1400" dirty="0"/>
            </a:p>
          </p:txBody>
        </p:sp>
        <p:sp>
          <p:nvSpPr>
            <p:cNvPr id="41" name="TextBox 40">
              <a:extLst>
                <a:ext uri="{FF2B5EF4-FFF2-40B4-BE49-F238E27FC236}">
                  <a16:creationId xmlns:a16="http://schemas.microsoft.com/office/drawing/2014/main" id="{B3CAAE3B-7ECF-4D56-A3C4-D9190A674467}"/>
                </a:ext>
              </a:extLst>
            </p:cNvPr>
            <p:cNvSpPr txBox="1"/>
            <p:nvPr/>
          </p:nvSpPr>
          <p:spPr>
            <a:xfrm>
              <a:off x="6368442" y="2169000"/>
              <a:ext cx="5184000" cy="365948"/>
            </a:xfrm>
            <a:prstGeom prst="rect">
              <a:avLst/>
            </a:prstGeom>
            <a:noFill/>
            <a:ln>
              <a:noFill/>
            </a:ln>
          </p:spPr>
          <p:txBody>
            <a:bodyPr wrap="square" lIns="0" tIns="0" rIns="0" bIns="0" rtlCol="0" anchor="t">
              <a:noAutofit/>
            </a:bodyPr>
            <a:lstStyle/>
            <a:p>
              <a:pPr algn="ctr"/>
              <a:r>
                <a:rPr lang="en-GB" altLang="ko-KR" sz="2000" b="1" dirty="0">
                  <a:cs typeface="Arial" pitchFamily="34" charset="0"/>
                </a:rPr>
                <a:t>Fees &amp; Client Responsibilities</a:t>
              </a:r>
              <a:endParaRPr lang="en-GB" altLang="ko-KR" sz="1400" dirty="0">
                <a:cs typeface="Arial" pitchFamily="34" charset="0"/>
              </a:endParaRPr>
            </a:p>
            <a:p>
              <a:pPr algn="ctr"/>
              <a:endParaRPr lang="en-GB" altLang="ko-KR" sz="1400" dirty="0">
                <a:cs typeface="Arial" pitchFamily="34" charset="0"/>
              </a:endParaRPr>
            </a:p>
            <a:p>
              <a:pPr algn="ctr"/>
              <a:endParaRPr lang="en-US" altLang="ko-KR" sz="1400" dirty="0">
                <a:cs typeface="Arial" pitchFamily="34" charset="0"/>
              </a:endParaRPr>
            </a:p>
          </p:txBody>
        </p:sp>
        <p:pic>
          <p:nvPicPr>
            <p:cNvPr id="43" name="Graphic 42" descr="Handshake">
              <a:extLst>
                <a:ext uri="{FF2B5EF4-FFF2-40B4-BE49-F238E27FC236}">
                  <a16:creationId xmlns:a16="http://schemas.microsoft.com/office/drawing/2014/main" id="{DEEF1261-9ACA-4832-874E-F5A70CB6AB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71774" y="876562"/>
              <a:ext cx="1080000" cy="1080000"/>
            </a:xfrm>
            <a:prstGeom prst="rect">
              <a:avLst/>
            </a:prstGeom>
          </p:spPr>
        </p:pic>
        <p:pic>
          <p:nvPicPr>
            <p:cNvPr id="44" name="Graphic 43" descr="Stopwatch">
              <a:extLst>
                <a:ext uri="{FF2B5EF4-FFF2-40B4-BE49-F238E27FC236}">
                  <a16:creationId xmlns:a16="http://schemas.microsoft.com/office/drawing/2014/main" id="{8B093ED5-1FE8-4B56-93E8-DA587BD9C1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70506" y="844780"/>
              <a:ext cx="1080000" cy="1080000"/>
            </a:xfrm>
            <a:prstGeom prst="rect">
              <a:avLst/>
            </a:prstGeom>
          </p:spPr>
        </p:pic>
      </p:grpSp>
      <p:sp>
        <p:nvSpPr>
          <p:cNvPr id="45" name="Content Placeholder 38">
            <a:extLst>
              <a:ext uri="{FF2B5EF4-FFF2-40B4-BE49-F238E27FC236}">
                <a16:creationId xmlns:a16="http://schemas.microsoft.com/office/drawing/2014/main" id="{C3CC255E-05DD-462B-AF4D-1BCC5C0D9AEE}"/>
              </a:ext>
            </a:extLst>
          </p:cNvPr>
          <p:cNvSpPr>
            <a:spLocks noGrp="1"/>
          </p:cNvSpPr>
          <p:nvPr>
            <p:ph sz="quarter" idx="10" hasCustomPrompt="1"/>
          </p:nvPr>
        </p:nvSpPr>
        <p:spPr>
          <a:xfrm>
            <a:off x="796209" y="2662362"/>
            <a:ext cx="4887582" cy="4069871"/>
          </a:xfrm>
        </p:spPr>
        <p:txBody>
          <a:bodyPr/>
          <a:lstStyle>
            <a:lvl1pPr marL="0" indent="0" algn="ctr">
              <a:spcBef>
                <a:spcPts val="0"/>
              </a:spcBef>
              <a:buNone/>
              <a:defRPr sz="1400"/>
            </a:lvl1pPr>
          </a:lstStyle>
          <a:p>
            <a:pPr lvl="0"/>
            <a:r>
              <a:rPr lang="en-US" dirty="0"/>
              <a:t>Edit</a:t>
            </a:r>
            <a:endParaRPr lang="en-MY" dirty="0"/>
          </a:p>
        </p:txBody>
      </p:sp>
      <p:sp>
        <p:nvSpPr>
          <p:cNvPr id="46" name="Content Placeholder 38">
            <a:extLst>
              <a:ext uri="{FF2B5EF4-FFF2-40B4-BE49-F238E27FC236}">
                <a16:creationId xmlns:a16="http://schemas.microsoft.com/office/drawing/2014/main" id="{421C4A48-563F-47F0-99EA-4FDECA135AE7}"/>
              </a:ext>
            </a:extLst>
          </p:cNvPr>
          <p:cNvSpPr>
            <a:spLocks noGrp="1"/>
          </p:cNvSpPr>
          <p:nvPr>
            <p:ph sz="quarter" idx="13" hasCustomPrompt="1"/>
          </p:nvPr>
        </p:nvSpPr>
        <p:spPr>
          <a:xfrm>
            <a:off x="6480077" y="2662362"/>
            <a:ext cx="4887582" cy="4069871"/>
          </a:xfrm>
        </p:spPr>
        <p:txBody>
          <a:bodyPr>
            <a:normAutofit/>
          </a:bodyPr>
          <a:lstStyle>
            <a:lvl1pPr marL="0" indent="0" algn="ctr">
              <a:spcBef>
                <a:spcPts val="0"/>
              </a:spcBef>
              <a:buNone/>
              <a:defRPr sz="1400"/>
            </a:lvl1pPr>
          </a:lstStyle>
          <a:p>
            <a:pPr lvl="0"/>
            <a:r>
              <a:rPr lang="en-US" dirty="0"/>
              <a:t>Edit </a:t>
            </a:r>
            <a:endParaRPr lang="en-MY" dirty="0"/>
          </a:p>
        </p:txBody>
      </p:sp>
    </p:spTree>
    <p:extLst>
      <p:ext uri="{BB962C8B-B14F-4D97-AF65-F5344CB8AC3E}">
        <p14:creationId xmlns:p14="http://schemas.microsoft.com/office/powerpoint/2010/main" val="344203471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roject team">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2D7B454-4C42-4E39-8D7F-6F5C0045304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7888"/>
          <a:stretch/>
        </p:blipFill>
        <p:spPr>
          <a:xfrm>
            <a:off x="0" y="1"/>
            <a:ext cx="12192000" cy="5071796"/>
          </a:xfrm>
          <a:prstGeom prst="rect">
            <a:avLst/>
          </a:prstGeom>
        </p:spPr>
      </p:pic>
      <p:grpSp>
        <p:nvGrpSpPr>
          <p:cNvPr id="2" name="Group 1">
            <a:extLst>
              <a:ext uri="{FF2B5EF4-FFF2-40B4-BE49-F238E27FC236}">
                <a16:creationId xmlns:a16="http://schemas.microsoft.com/office/drawing/2014/main" id="{39891555-B36C-41A2-B19F-144FC3D39D5C}"/>
              </a:ext>
            </a:extLst>
          </p:cNvPr>
          <p:cNvGrpSpPr/>
          <p:nvPr/>
        </p:nvGrpSpPr>
        <p:grpSpPr>
          <a:xfrm>
            <a:off x="395128" y="6280189"/>
            <a:ext cx="3960000" cy="360000"/>
            <a:chOff x="360000" y="6300000"/>
            <a:chExt cx="3960000" cy="360000"/>
          </a:xfrm>
        </p:grpSpPr>
        <p:sp>
          <p:nvSpPr>
            <p:cNvPr id="3" name="TextBox 2">
              <a:extLst>
                <a:ext uri="{FF2B5EF4-FFF2-40B4-BE49-F238E27FC236}">
                  <a16:creationId xmlns:a16="http://schemas.microsoft.com/office/drawing/2014/main" id="{05C608EA-7A2A-43C6-B42C-96EBEF7A1A8F}"/>
                </a:ext>
              </a:extLst>
            </p:cNvPr>
            <p:cNvSpPr txBox="1">
              <a:spLocks/>
            </p:cNvSpPr>
            <p:nvPr/>
          </p:nvSpPr>
          <p:spPr>
            <a:xfrm>
              <a:off x="360000" y="6300000"/>
              <a:ext cx="360000" cy="360000"/>
            </a:xfrm>
            <a:prstGeom prst="rect">
              <a:avLst/>
            </a:prstGeom>
            <a:solidFill>
              <a:schemeClr val="accent1"/>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n</a:t>
              </a:r>
            </a:p>
          </p:txBody>
        </p:sp>
        <p:sp>
          <p:nvSpPr>
            <p:cNvPr id="4" name="TextBox 3">
              <a:extLst>
                <a:ext uri="{FF2B5EF4-FFF2-40B4-BE49-F238E27FC236}">
                  <a16:creationId xmlns:a16="http://schemas.microsoft.com/office/drawing/2014/main" id="{EC594D5B-281F-448C-913B-C2AF1AE9478D}"/>
                </a:ext>
              </a:extLst>
            </p:cNvPr>
            <p:cNvSpPr txBox="1">
              <a:spLocks/>
            </p:cNvSpPr>
            <p:nvPr/>
          </p:nvSpPr>
          <p:spPr>
            <a:xfrm>
              <a:off x="72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a:t>
              </a:r>
            </a:p>
          </p:txBody>
        </p:sp>
        <p:sp>
          <p:nvSpPr>
            <p:cNvPr id="5" name="TextBox 4">
              <a:extLst>
                <a:ext uri="{FF2B5EF4-FFF2-40B4-BE49-F238E27FC236}">
                  <a16:creationId xmlns:a16="http://schemas.microsoft.com/office/drawing/2014/main" id="{066FECB4-B634-4817-BFD8-99A51DF1F1CE}"/>
                </a:ext>
              </a:extLst>
            </p:cNvPr>
            <p:cNvSpPr txBox="1">
              <a:spLocks/>
            </p:cNvSpPr>
            <p:nvPr/>
          </p:nvSpPr>
          <p:spPr>
            <a:xfrm>
              <a:off x="108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a</a:t>
              </a:r>
            </a:p>
          </p:txBody>
        </p:sp>
        <p:sp>
          <p:nvSpPr>
            <p:cNvPr id="6" name="TextBox 5">
              <a:extLst>
                <a:ext uri="{FF2B5EF4-FFF2-40B4-BE49-F238E27FC236}">
                  <a16:creationId xmlns:a16="http://schemas.microsoft.com/office/drawing/2014/main" id="{0E71FB27-33C1-4B49-9773-DA4236C6654A}"/>
                </a:ext>
              </a:extLst>
            </p:cNvPr>
            <p:cNvSpPr txBox="1">
              <a:spLocks/>
            </p:cNvSpPr>
            <p:nvPr/>
          </p:nvSpPr>
          <p:spPr>
            <a:xfrm>
              <a:off x="1440000" y="6300000"/>
              <a:ext cx="360000" cy="360000"/>
            </a:xfrm>
            <a:prstGeom prst="rect">
              <a:avLst/>
            </a:prstGeom>
            <a:solidFill>
              <a:schemeClr val="accent4"/>
            </a:solidFill>
            <a:ln w="36000">
              <a:noFill/>
            </a:ln>
          </p:spPr>
          <p:txBody>
            <a:bodyPr wrap="none" lIns="72000" tIns="72000" rIns="72000" bIns="72000" rtlCol="0" anchor="ctr" anchorCtr="1">
              <a:noAutofit/>
            </a:bodyPr>
            <a:lstStyle/>
            <a:p>
              <a:r>
                <a:rPr lang="en-MY" sz="1800" b="1">
                  <a:solidFill>
                    <a:schemeClr val="bg1"/>
                  </a:solidFill>
                  <a:latin typeface="Palatino Linotype" panose="02040502050505030304" pitchFamily="18" charset="0"/>
                </a:rPr>
                <a:t>c</a:t>
              </a:r>
            </a:p>
          </p:txBody>
        </p:sp>
        <p:sp>
          <p:nvSpPr>
            <p:cNvPr id="7" name="TextBox 6">
              <a:extLst>
                <a:ext uri="{FF2B5EF4-FFF2-40B4-BE49-F238E27FC236}">
                  <a16:creationId xmlns:a16="http://schemas.microsoft.com/office/drawing/2014/main" id="{54FF7C46-E344-4995-9EEA-D3B048A0A284}"/>
                </a:ext>
              </a:extLst>
            </p:cNvPr>
            <p:cNvSpPr txBox="1">
              <a:spLocks/>
            </p:cNvSpPr>
            <p:nvPr/>
          </p:nvSpPr>
          <p:spPr>
            <a:xfrm>
              <a:off x="180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t</a:t>
              </a:r>
            </a:p>
          </p:txBody>
        </p:sp>
        <p:sp>
          <p:nvSpPr>
            <p:cNvPr id="8" name="TextBox 7">
              <a:extLst>
                <a:ext uri="{FF2B5EF4-FFF2-40B4-BE49-F238E27FC236}">
                  <a16:creationId xmlns:a16="http://schemas.microsoft.com/office/drawing/2014/main" id="{EC0874B6-813C-434D-B1E2-C74117364E85}"/>
                </a:ext>
              </a:extLst>
            </p:cNvPr>
            <p:cNvSpPr txBox="1">
              <a:spLocks/>
            </p:cNvSpPr>
            <p:nvPr/>
          </p:nvSpPr>
          <p:spPr>
            <a:xfrm>
              <a:off x="2160000" y="6300000"/>
              <a:ext cx="360000" cy="360000"/>
            </a:xfrm>
            <a:prstGeom prst="rect">
              <a:avLst/>
            </a:prstGeom>
            <a:solidFill>
              <a:schemeClr val="accent6"/>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u</a:t>
              </a:r>
            </a:p>
          </p:txBody>
        </p:sp>
        <p:sp>
          <p:nvSpPr>
            <p:cNvPr id="9" name="TextBox 8">
              <a:extLst>
                <a:ext uri="{FF2B5EF4-FFF2-40B4-BE49-F238E27FC236}">
                  <a16:creationId xmlns:a16="http://schemas.microsoft.com/office/drawing/2014/main" id="{FAE27E53-878B-4011-B9AB-C1931EA1ED69}"/>
                </a:ext>
              </a:extLst>
            </p:cNvPr>
            <p:cNvSpPr txBox="1">
              <a:spLocks/>
            </p:cNvSpPr>
            <p:nvPr/>
          </p:nvSpPr>
          <p:spPr>
            <a:xfrm>
              <a:off x="3240000" y="6300000"/>
              <a:ext cx="360000" cy="360000"/>
            </a:xfrm>
            <a:prstGeom prst="rect">
              <a:avLst/>
            </a:prstGeom>
            <a:solidFill>
              <a:schemeClr val="accent3"/>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i</a:t>
              </a:r>
            </a:p>
          </p:txBody>
        </p:sp>
        <p:sp>
          <p:nvSpPr>
            <p:cNvPr id="10" name="TextBox 9">
              <a:extLst>
                <a:ext uri="{FF2B5EF4-FFF2-40B4-BE49-F238E27FC236}">
                  <a16:creationId xmlns:a16="http://schemas.microsoft.com/office/drawing/2014/main" id="{4B131DD8-66F0-46A8-9B7E-F3572321479D}"/>
                </a:ext>
              </a:extLst>
            </p:cNvPr>
            <p:cNvSpPr txBox="1">
              <a:spLocks/>
            </p:cNvSpPr>
            <p:nvPr/>
          </p:nvSpPr>
          <p:spPr>
            <a:xfrm>
              <a:off x="288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r</a:t>
              </a:r>
            </a:p>
          </p:txBody>
        </p:sp>
        <p:sp>
          <p:nvSpPr>
            <p:cNvPr id="11" name="TextBox 10">
              <a:extLst>
                <a:ext uri="{FF2B5EF4-FFF2-40B4-BE49-F238E27FC236}">
                  <a16:creationId xmlns:a16="http://schemas.microsoft.com/office/drawing/2014/main" id="{DB5FE3B8-BFE7-4613-AB2B-D1B1DC4D87A8}"/>
                </a:ext>
              </a:extLst>
            </p:cNvPr>
            <p:cNvSpPr txBox="1">
              <a:spLocks/>
            </p:cNvSpPr>
            <p:nvPr/>
          </p:nvSpPr>
          <p:spPr>
            <a:xfrm>
              <a:off x="3960000" y="6300000"/>
              <a:ext cx="360000" cy="360000"/>
            </a:xfrm>
            <a:prstGeom prst="rect">
              <a:avLst/>
            </a:prstGeom>
            <a:solidFill>
              <a:schemeClr val="accent5"/>
            </a:solidFill>
            <a:ln w="36000">
              <a:noFill/>
            </a:ln>
          </p:spPr>
          <p:txBody>
            <a:bodyPr wrap="none" lIns="72000" tIns="72000" rIns="72000" bIns="72000" rtlCol="0" anchor="ctr" anchorCtr="1">
              <a:noAutofit/>
            </a:bodyPr>
            <a:lstStyle/>
            <a:p>
              <a:r>
                <a:rPr lang="en-MY" sz="1800" b="1">
                  <a:solidFill>
                    <a:schemeClr val="bg1"/>
                  </a:solidFill>
                  <a:latin typeface="Palatino Linotype" panose="02040502050505030304" pitchFamily="18" charset="0"/>
                </a:rPr>
                <a:t>l</a:t>
              </a:r>
            </a:p>
          </p:txBody>
        </p:sp>
        <p:sp>
          <p:nvSpPr>
            <p:cNvPr id="12" name="TextBox 11">
              <a:extLst>
                <a:ext uri="{FF2B5EF4-FFF2-40B4-BE49-F238E27FC236}">
                  <a16:creationId xmlns:a16="http://schemas.microsoft.com/office/drawing/2014/main" id="{2649BE48-F96D-4E2F-9660-6E11CD7CD66F}"/>
                </a:ext>
              </a:extLst>
            </p:cNvPr>
            <p:cNvSpPr txBox="1">
              <a:spLocks/>
            </p:cNvSpPr>
            <p:nvPr/>
          </p:nvSpPr>
          <p:spPr>
            <a:xfrm>
              <a:off x="3600000" y="6300000"/>
              <a:ext cx="360000" cy="360000"/>
            </a:xfrm>
            <a:prstGeom prst="rect">
              <a:avLst/>
            </a:prstGeom>
            <a:solidFill>
              <a:schemeClr val="accent4"/>
            </a:solidFill>
            <a:ln w="36000">
              <a:noFill/>
            </a:ln>
          </p:spPr>
          <p:txBody>
            <a:bodyPr wrap="none" lIns="72000" tIns="72000" rIns="72000" bIns="72000" rtlCol="0" anchor="ctr" anchorCtr="1">
              <a:noAutofit/>
            </a:bodyPr>
            <a:lstStyle/>
            <a:p>
              <a:r>
                <a:rPr lang="en-MY" sz="1800" b="1">
                  <a:solidFill>
                    <a:schemeClr val="bg1"/>
                  </a:solidFill>
                  <a:latin typeface="Palatino Linotype" panose="02040502050505030304" pitchFamily="18" charset="0"/>
                </a:rPr>
                <a:t>a</a:t>
              </a:r>
            </a:p>
          </p:txBody>
        </p:sp>
        <p:sp>
          <p:nvSpPr>
            <p:cNvPr id="13" name="TextBox 12">
              <a:extLst>
                <a:ext uri="{FF2B5EF4-FFF2-40B4-BE49-F238E27FC236}">
                  <a16:creationId xmlns:a16="http://schemas.microsoft.com/office/drawing/2014/main" id="{F919BD62-4EDB-4B5A-AA59-6456117CEFA0}"/>
                </a:ext>
              </a:extLst>
            </p:cNvPr>
            <p:cNvSpPr txBox="1">
              <a:spLocks/>
            </p:cNvSpPr>
            <p:nvPr/>
          </p:nvSpPr>
          <p:spPr>
            <a:xfrm>
              <a:off x="2520000" y="6300000"/>
              <a:ext cx="360000" cy="360000"/>
            </a:xfrm>
            <a:prstGeom prst="rect">
              <a:avLst/>
            </a:prstGeom>
            <a:solidFill>
              <a:schemeClr val="accent1"/>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a</a:t>
              </a:r>
            </a:p>
          </p:txBody>
        </p:sp>
        <p:sp>
          <p:nvSpPr>
            <p:cNvPr id="14" name="TextBox 13">
              <a:extLst>
                <a:ext uri="{FF2B5EF4-FFF2-40B4-BE49-F238E27FC236}">
                  <a16:creationId xmlns:a16="http://schemas.microsoft.com/office/drawing/2014/main" id="{84721B80-5F41-46D5-9BF9-036619C28F91}"/>
                </a:ext>
              </a:extLst>
            </p:cNvPr>
            <p:cNvSpPr txBox="1">
              <a:spLocks/>
            </p:cNvSpPr>
            <p:nvPr/>
          </p:nvSpPr>
          <p:spPr>
            <a:xfrm>
              <a:off x="1080000" y="6300000"/>
              <a:ext cx="360000" cy="360000"/>
            </a:xfrm>
            <a:prstGeom prst="rect">
              <a:avLst/>
            </a:prstGeom>
            <a:solidFill>
              <a:schemeClr val="accent3"/>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a</a:t>
              </a:r>
            </a:p>
          </p:txBody>
        </p:sp>
        <p:sp>
          <p:nvSpPr>
            <p:cNvPr id="15" name="TextBox 14">
              <a:extLst>
                <a:ext uri="{FF2B5EF4-FFF2-40B4-BE49-F238E27FC236}">
                  <a16:creationId xmlns:a16="http://schemas.microsoft.com/office/drawing/2014/main" id="{29197CDE-E15F-436D-BBEE-44B71829B3A2}"/>
                </a:ext>
              </a:extLst>
            </p:cNvPr>
            <p:cNvSpPr txBox="1">
              <a:spLocks/>
            </p:cNvSpPr>
            <p:nvPr/>
          </p:nvSpPr>
          <p:spPr>
            <a:xfrm>
              <a:off x="1800000" y="6300000"/>
              <a:ext cx="360000" cy="360000"/>
            </a:xfrm>
            <a:prstGeom prst="rect">
              <a:avLst/>
            </a:prstGeom>
            <a:solidFill>
              <a:schemeClr val="accent5"/>
            </a:solidFill>
            <a:ln w="36000">
              <a:noFill/>
            </a:ln>
          </p:spPr>
          <p:txBody>
            <a:bodyPr wrap="none" lIns="72000" tIns="72000" rIns="72000" bIns="72000" rtlCol="0" anchor="ctr" anchorCtr="1">
              <a:noAutofit/>
            </a:bodyPr>
            <a:lstStyle/>
            <a:p>
              <a:r>
                <a:rPr lang="en-MY" sz="1800" b="1">
                  <a:solidFill>
                    <a:schemeClr val="bg1"/>
                  </a:solidFill>
                  <a:latin typeface="Palatino Linotype" panose="02040502050505030304" pitchFamily="18" charset="0"/>
                </a:rPr>
                <a:t>t</a:t>
              </a:r>
            </a:p>
          </p:txBody>
        </p:sp>
      </p:grpSp>
      <p:sp>
        <p:nvSpPr>
          <p:cNvPr id="22" name="TextBox 21">
            <a:extLst>
              <a:ext uri="{FF2B5EF4-FFF2-40B4-BE49-F238E27FC236}">
                <a16:creationId xmlns:a16="http://schemas.microsoft.com/office/drawing/2014/main" id="{EC22F466-F412-4505-BA16-6376B40811F7}"/>
              </a:ext>
            </a:extLst>
          </p:cNvPr>
          <p:cNvSpPr txBox="1"/>
          <p:nvPr/>
        </p:nvSpPr>
        <p:spPr>
          <a:xfrm>
            <a:off x="0" y="4455935"/>
            <a:ext cx="12192000" cy="923330"/>
          </a:xfrm>
          <a:prstGeom prst="rect">
            <a:avLst/>
          </a:prstGeom>
          <a:solidFill>
            <a:schemeClr val="accent1"/>
          </a:solidFill>
          <a:ln>
            <a:noFill/>
          </a:ln>
        </p:spPr>
        <p:txBody>
          <a:bodyPr wrap="square" rtlCol="0" anchor="ctr">
            <a:spAutoFit/>
          </a:bodyPr>
          <a:lstStyle/>
          <a:p>
            <a:pPr algn="l"/>
            <a:r>
              <a:rPr lang="en-US" sz="5400" b="1"/>
              <a:t>				Project Team</a:t>
            </a:r>
          </a:p>
        </p:txBody>
      </p:sp>
      <p:grpSp>
        <p:nvGrpSpPr>
          <p:cNvPr id="17" name="Group 16">
            <a:extLst>
              <a:ext uri="{FF2B5EF4-FFF2-40B4-BE49-F238E27FC236}">
                <a16:creationId xmlns:a16="http://schemas.microsoft.com/office/drawing/2014/main" id="{72E85920-18A0-4196-B0FF-BC70138F0AF2}"/>
              </a:ext>
            </a:extLst>
          </p:cNvPr>
          <p:cNvGrpSpPr/>
          <p:nvPr/>
        </p:nvGrpSpPr>
        <p:grpSpPr>
          <a:xfrm>
            <a:off x="1234440" y="3774600"/>
            <a:ext cx="2286000" cy="2286000"/>
            <a:chOff x="3789498" y="1260000"/>
            <a:chExt cx="1368900" cy="1368901"/>
          </a:xfrm>
        </p:grpSpPr>
        <p:sp>
          <p:nvSpPr>
            <p:cNvPr id="21" name="Oval 20">
              <a:extLst>
                <a:ext uri="{FF2B5EF4-FFF2-40B4-BE49-F238E27FC236}">
                  <a16:creationId xmlns:a16="http://schemas.microsoft.com/office/drawing/2014/main" id="{14B0FFE9-B15E-497D-AF72-307ACE95BB78}"/>
                </a:ext>
              </a:extLst>
            </p:cNvPr>
            <p:cNvSpPr/>
            <p:nvPr/>
          </p:nvSpPr>
          <p:spPr>
            <a:xfrm>
              <a:off x="3789498" y="1260000"/>
              <a:ext cx="1368900" cy="1368901"/>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tx1">
                    <a:lumMod val="75000"/>
                    <a:lumOff val="25000"/>
                  </a:schemeClr>
                </a:solidFill>
              </a:endParaRPr>
            </a:p>
          </p:txBody>
        </p:sp>
        <p:pic>
          <p:nvPicPr>
            <p:cNvPr id="25" name="Graphic 24" descr="Team">
              <a:extLst>
                <a:ext uri="{FF2B5EF4-FFF2-40B4-BE49-F238E27FC236}">
                  <a16:creationId xmlns:a16="http://schemas.microsoft.com/office/drawing/2014/main" id="{C86F258B-3DF1-4CCE-8776-BAA429CED0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33948" y="1404450"/>
              <a:ext cx="1080000" cy="1080000"/>
            </a:xfrm>
            <a:prstGeom prst="rect">
              <a:avLst/>
            </a:prstGeom>
          </p:spPr>
        </p:pic>
      </p:grpSp>
    </p:spTree>
    <p:extLst>
      <p:ext uri="{BB962C8B-B14F-4D97-AF65-F5344CB8AC3E}">
        <p14:creationId xmlns:p14="http://schemas.microsoft.com/office/powerpoint/2010/main" val="249319593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1DD8859-0EFF-4B13-B667-D8A0FF5A6B4D}"/>
              </a:ext>
            </a:extLst>
          </p:cNvPr>
          <p:cNvGrpSpPr>
            <a:grpSpLocks noChangeAspect="1"/>
          </p:cNvGrpSpPr>
          <p:nvPr/>
        </p:nvGrpSpPr>
        <p:grpSpPr>
          <a:xfrm>
            <a:off x="1146000" y="2613645"/>
            <a:ext cx="9900000" cy="900000"/>
            <a:chOff x="3971593" y="2613645"/>
            <a:chExt cx="3960000" cy="360000"/>
          </a:xfrm>
        </p:grpSpPr>
        <p:sp>
          <p:nvSpPr>
            <p:cNvPr id="21" name="TextBox 20"/>
            <p:cNvSpPr txBox="1">
              <a:spLocks/>
            </p:cNvSpPr>
            <p:nvPr/>
          </p:nvSpPr>
          <p:spPr>
            <a:xfrm>
              <a:off x="3971593" y="2613645"/>
              <a:ext cx="360000" cy="360000"/>
            </a:xfrm>
            <a:prstGeom prst="rect">
              <a:avLst/>
            </a:prstGeom>
            <a:solidFill>
              <a:schemeClr val="accent1"/>
            </a:solidFill>
            <a:ln w="36000">
              <a:noFill/>
            </a:ln>
          </p:spPr>
          <p:txBody>
            <a:bodyPr wrap="none" lIns="72000" tIns="72000" rIns="72000" bIns="72000" rtlCol="0" anchor="ctr" anchorCtr="1">
              <a:noAutofit/>
            </a:bodyPr>
            <a:lstStyle/>
            <a:p>
              <a:r>
                <a:rPr lang="en-MY" sz="4500" b="1" dirty="0">
                  <a:solidFill>
                    <a:schemeClr val="tx1"/>
                  </a:solidFill>
                  <a:latin typeface="Palatino Linotype" panose="02040502050505030304" pitchFamily="18" charset="0"/>
                </a:rPr>
                <a:t>n</a:t>
              </a:r>
            </a:p>
          </p:txBody>
        </p:sp>
        <p:sp>
          <p:nvSpPr>
            <p:cNvPr id="24" name="TextBox 23"/>
            <p:cNvSpPr txBox="1">
              <a:spLocks/>
            </p:cNvSpPr>
            <p:nvPr/>
          </p:nvSpPr>
          <p:spPr>
            <a:xfrm>
              <a:off x="4331593" y="2613645"/>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4500" b="1" dirty="0">
                  <a:solidFill>
                    <a:schemeClr val="tx1"/>
                  </a:solidFill>
                  <a:latin typeface="Palatino Linotype" panose="02040502050505030304" pitchFamily="18" charset="0"/>
                </a:rPr>
                <a:t>-</a:t>
              </a:r>
            </a:p>
          </p:txBody>
        </p:sp>
        <p:sp>
          <p:nvSpPr>
            <p:cNvPr id="26" name="TextBox 25"/>
            <p:cNvSpPr txBox="1">
              <a:spLocks/>
            </p:cNvSpPr>
            <p:nvPr/>
          </p:nvSpPr>
          <p:spPr>
            <a:xfrm>
              <a:off x="4691593" y="2613645"/>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4500" b="1" dirty="0">
                  <a:solidFill>
                    <a:schemeClr val="tx1"/>
                  </a:solidFill>
                  <a:latin typeface="Palatino Linotype" panose="02040502050505030304" pitchFamily="18" charset="0"/>
                </a:rPr>
                <a:t>a</a:t>
              </a:r>
            </a:p>
          </p:txBody>
        </p:sp>
        <p:sp>
          <p:nvSpPr>
            <p:cNvPr id="27" name="TextBox 26"/>
            <p:cNvSpPr txBox="1">
              <a:spLocks/>
            </p:cNvSpPr>
            <p:nvPr/>
          </p:nvSpPr>
          <p:spPr>
            <a:xfrm>
              <a:off x="5051593" y="2613645"/>
              <a:ext cx="360000" cy="360000"/>
            </a:xfrm>
            <a:prstGeom prst="rect">
              <a:avLst/>
            </a:prstGeom>
            <a:solidFill>
              <a:schemeClr val="accent4"/>
            </a:solidFill>
            <a:ln w="36000">
              <a:noFill/>
            </a:ln>
          </p:spPr>
          <p:txBody>
            <a:bodyPr wrap="none" lIns="72000" tIns="72000" rIns="72000" bIns="72000" rtlCol="0" anchor="ctr" anchorCtr="1">
              <a:noAutofit/>
            </a:bodyPr>
            <a:lstStyle/>
            <a:p>
              <a:r>
                <a:rPr lang="en-MY" sz="4500" b="1" dirty="0">
                  <a:solidFill>
                    <a:schemeClr val="bg1"/>
                  </a:solidFill>
                  <a:latin typeface="Palatino Linotype" panose="02040502050505030304" pitchFamily="18" charset="0"/>
                </a:rPr>
                <a:t>c</a:t>
              </a:r>
            </a:p>
          </p:txBody>
        </p:sp>
        <p:sp>
          <p:nvSpPr>
            <p:cNvPr id="28" name="TextBox 27"/>
            <p:cNvSpPr txBox="1">
              <a:spLocks/>
            </p:cNvSpPr>
            <p:nvPr/>
          </p:nvSpPr>
          <p:spPr>
            <a:xfrm>
              <a:off x="5411593" y="2613645"/>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4500" b="1" dirty="0">
                  <a:solidFill>
                    <a:schemeClr val="tx1"/>
                  </a:solidFill>
                  <a:latin typeface="Palatino Linotype" panose="02040502050505030304" pitchFamily="18" charset="0"/>
                </a:rPr>
                <a:t>t</a:t>
              </a:r>
            </a:p>
          </p:txBody>
        </p:sp>
        <p:sp>
          <p:nvSpPr>
            <p:cNvPr id="29" name="TextBox 28"/>
            <p:cNvSpPr txBox="1">
              <a:spLocks/>
            </p:cNvSpPr>
            <p:nvPr/>
          </p:nvSpPr>
          <p:spPr>
            <a:xfrm>
              <a:off x="5771593" y="2613645"/>
              <a:ext cx="360000" cy="360000"/>
            </a:xfrm>
            <a:prstGeom prst="rect">
              <a:avLst/>
            </a:prstGeom>
            <a:solidFill>
              <a:schemeClr val="accent6"/>
            </a:solidFill>
            <a:ln w="36000">
              <a:noFill/>
            </a:ln>
          </p:spPr>
          <p:txBody>
            <a:bodyPr wrap="none" lIns="72000" tIns="72000" rIns="72000" bIns="72000" rtlCol="0" anchor="ctr" anchorCtr="1">
              <a:noAutofit/>
            </a:bodyPr>
            <a:lstStyle/>
            <a:p>
              <a:r>
                <a:rPr lang="en-MY" sz="4500" b="1" dirty="0">
                  <a:solidFill>
                    <a:schemeClr val="tx1"/>
                  </a:solidFill>
                  <a:latin typeface="Palatino Linotype" panose="02040502050505030304" pitchFamily="18" charset="0"/>
                </a:rPr>
                <a:t>u</a:t>
              </a:r>
            </a:p>
          </p:txBody>
        </p:sp>
        <p:sp>
          <p:nvSpPr>
            <p:cNvPr id="30" name="TextBox 29"/>
            <p:cNvSpPr txBox="1">
              <a:spLocks/>
            </p:cNvSpPr>
            <p:nvPr/>
          </p:nvSpPr>
          <p:spPr>
            <a:xfrm>
              <a:off x="6851593" y="2613645"/>
              <a:ext cx="360000" cy="360000"/>
            </a:xfrm>
            <a:prstGeom prst="rect">
              <a:avLst/>
            </a:prstGeom>
            <a:solidFill>
              <a:schemeClr val="accent3"/>
            </a:solidFill>
            <a:ln w="36000">
              <a:noFill/>
            </a:ln>
          </p:spPr>
          <p:txBody>
            <a:bodyPr wrap="none" lIns="72000" tIns="72000" rIns="72000" bIns="72000" rtlCol="0" anchor="ctr" anchorCtr="1">
              <a:noAutofit/>
            </a:bodyPr>
            <a:lstStyle/>
            <a:p>
              <a:r>
                <a:rPr lang="en-MY" sz="4500" b="1" dirty="0">
                  <a:solidFill>
                    <a:schemeClr val="tx1"/>
                  </a:solidFill>
                  <a:latin typeface="Palatino Linotype" panose="02040502050505030304" pitchFamily="18" charset="0"/>
                </a:rPr>
                <a:t>i</a:t>
              </a:r>
            </a:p>
          </p:txBody>
        </p:sp>
        <p:sp>
          <p:nvSpPr>
            <p:cNvPr id="31" name="TextBox 30"/>
            <p:cNvSpPr txBox="1">
              <a:spLocks/>
            </p:cNvSpPr>
            <p:nvPr/>
          </p:nvSpPr>
          <p:spPr>
            <a:xfrm>
              <a:off x="6491593" y="2613645"/>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4500" b="1" dirty="0">
                  <a:solidFill>
                    <a:schemeClr val="tx1"/>
                  </a:solidFill>
                  <a:latin typeface="Palatino Linotype" panose="02040502050505030304" pitchFamily="18" charset="0"/>
                </a:rPr>
                <a:t>r</a:t>
              </a:r>
            </a:p>
          </p:txBody>
        </p:sp>
        <p:sp>
          <p:nvSpPr>
            <p:cNvPr id="32" name="TextBox 31"/>
            <p:cNvSpPr txBox="1">
              <a:spLocks/>
            </p:cNvSpPr>
            <p:nvPr/>
          </p:nvSpPr>
          <p:spPr>
            <a:xfrm>
              <a:off x="7571593" y="2613645"/>
              <a:ext cx="360000" cy="360000"/>
            </a:xfrm>
            <a:prstGeom prst="rect">
              <a:avLst/>
            </a:prstGeom>
            <a:solidFill>
              <a:schemeClr val="accent5"/>
            </a:solidFill>
            <a:ln w="36000">
              <a:noFill/>
            </a:ln>
          </p:spPr>
          <p:txBody>
            <a:bodyPr wrap="none" lIns="72000" tIns="72000" rIns="72000" bIns="72000" rtlCol="0" anchor="ctr" anchorCtr="1">
              <a:noAutofit/>
            </a:bodyPr>
            <a:lstStyle/>
            <a:p>
              <a:r>
                <a:rPr lang="en-MY" sz="4500" b="1" dirty="0">
                  <a:solidFill>
                    <a:schemeClr val="bg1"/>
                  </a:solidFill>
                  <a:latin typeface="Palatino Linotype" panose="02040502050505030304" pitchFamily="18" charset="0"/>
                </a:rPr>
                <a:t>l</a:t>
              </a:r>
            </a:p>
          </p:txBody>
        </p:sp>
        <p:sp>
          <p:nvSpPr>
            <p:cNvPr id="33" name="TextBox 32"/>
            <p:cNvSpPr txBox="1">
              <a:spLocks/>
            </p:cNvSpPr>
            <p:nvPr/>
          </p:nvSpPr>
          <p:spPr>
            <a:xfrm>
              <a:off x="7211593" y="2613645"/>
              <a:ext cx="360000" cy="360000"/>
            </a:xfrm>
            <a:prstGeom prst="rect">
              <a:avLst/>
            </a:prstGeom>
            <a:solidFill>
              <a:schemeClr val="accent4"/>
            </a:solidFill>
            <a:ln w="36000">
              <a:noFill/>
            </a:ln>
          </p:spPr>
          <p:txBody>
            <a:bodyPr wrap="none" lIns="72000" tIns="72000" rIns="72000" bIns="72000" rtlCol="0" anchor="ctr" anchorCtr="1">
              <a:noAutofit/>
            </a:bodyPr>
            <a:lstStyle/>
            <a:p>
              <a:r>
                <a:rPr lang="en-MY" sz="4500" b="1" dirty="0">
                  <a:solidFill>
                    <a:schemeClr val="bg1"/>
                  </a:solidFill>
                  <a:latin typeface="Palatino Linotype" panose="02040502050505030304" pitchFamily="18" charset="0"/>
                </a:rPr>
                <a:t>a</a:t>
              </a:r>
            </a:p>
          </p:txBody>
        </p:sp>
        <p:sp>
          <p:nvSpPr>
            <p:cNvPr id="34" name="TextBox 33"/>
            <p:cNvSpPr txBox="1">
              <a:spLocks/>
            </p:cNvSpPr>
            <p:nvPr/>
          </p:nvSpPr>
          <p:spPr>
            <a:xfrm>
              <a:off x="6131593" y="2613645"/>
              <a:ext cx="360000" cy="360000"/>
            </a:xfrm>
            <a:prstGeom prst="rect">
              <a:avLst/>
            </a:prstGeom>
            <a:solidFill>
              <a:schemeClr val="accent1"/>
            </a:solidFill>
            <a:ln w="36000">
              <a:noFill/>
            </a:ln>
          </p:spPr>
          <p:txBody>
            <a:bodyPr wrap="none" lIns="72000" tIns="72000" rIns="72000" bIns="72000" rtlCol="0" anchor="ctr" anchorCtr="1">
              <a:noAutofit/>
            </a:bodyPr>
            <a:lstStyle/>
            <a:p>
              <a:r>
                <a:rPr lang="en-MY" sz="4500" b="1" dirty="0">
                  <a:solidFill>
                    <a:schemeClr val="tx1"/>
                  </a:solidFill>
                  <a:latin typeface="Palatino Linotype" panose="02040502050505030304" pitchFamily="18" charset="0"/>
                </a:rPr>
                <a:t>a</a:t>
              </a:r>
            </a:p>
          </p:txBody>
        </p:sp>
        <p:sp>
          <p:nvSpPr>
            <p:cNvPr id="35" name="TextBox 34"/>
            <p:cNvSpPr txBox="1">
              <a:spLocks/>
            </p:cNvSpPr>
            <p:nvPr/>
          </p:nvSpPr>
          <p:spPr>
            <a:xfrm>
              <a:off x="4691593" y="2613645"/>
              <a:ext cx="360000" cy="360000"/>
            </a:xfrm>
            <a:prstGeom prst="rect">
              <a:avLst/>
            </a:prstGeom>
            <a:solidFill>
              <a:schemeClr val="accent3"/>
            </a:solidFill>
            <a:ln w="36000">
              <a:noFill/>
            </a:ln>
          </p:spPr>
          <p:txBody>
            <a:bodyPr wrap="none" lIns="72000" tIns="72000" rIns="72000" bIns="72000" rtlCol="0" anchor="ctr" anchorCtr="1">
              <a:noAutofit/>
            </a:bodyPr>
            <a:lstStyle/>
            <a:p>
              <a:r>
                <a:rPr lang="en-MY" sz="4500" b="1" dirty="0">
                  <a:solidFill>
                    <a:schemeClr val="tx1"/>
                  </a:solidFill>
                  <a:latin typeface="Palatino Linotype" panose="02040502050505030304" pitchFamily="18" charset="0"/>
                </a:rPr>
                <a:t>a</a:t>
              </a:r>
            </a:p>
          </p:txBody>
        </p:sp>
        <p:sp>
          <p:nvSpPr>
            <p:cNvPr id="36" name="TextBox 35"/>
            <p:cNvSpPr txBox="1">
              <a:spLocks/>
            </p:cNvSpPr>
            <p:nvPr/>
          </p:nvSpPr>
          <p:spPr>
            <a:xfrm>
              <a:off x="5411593" y="2613645"/>
              <a:ext cx="360000" cy="360000"/>
            </a:xfrm>
            <a:prstGeom prst="rect">
              <a:avLst/>
            </a:prstGeom>
            <a:solidFill>
              <a:schemeClr val="accent5"/>
            </a:solidFill>
            <a:ln w="36000">
              <a:noFill/>
            </a:ln>
          </p:spPr>
          <p:txBody>
            <a:bodyPr wrap="none" lIns="72000" tIns="72000" rIns="72000" bIns="72000" rtlCol="0" anchor="ctr" anchorCtr="1">
              <a:noAutofit/>
            </a:bodyPr>
            <a:lstStyle/>
            <a:p>
              <a:r>
                <a:rPr lang="en-MY" sz="4500" b="1" dirty="0">
                  <a:solidFill>
                    <a:schemeClr val="bg1"/>
                  </a:solidFill>
                  <a:latin typeface="Palatino Linotype" panose="02040502050505030304" pitchFamily="18" charset="0"/>
                </a:rPr>
                <a:t>t</a:t>
              </a:r>
            </a:p>
          </p:txBody>
        </p:sp>
      </p:grpSp>
      <p:pic>
        <p:nvPicPr>
          <p:cNvPr id="18" name="Picture 17">
            <a:extLst>
              <a:ext uri="{FF2B5EF4-FFF2-40B4-BE49-F238E27FC236}">
                <a16:creationId xmlns:a16="http://schemas.microsoft.com/office/drawing/2014/main" id="{273B7A09-69CA-43E0-9ED6-EF2E75AF76CB}"/>
              </a:ext>
            </a:extLst>
          </p:cNvPr>
          <p:cNvPicPr>
            <a:picLocks noChangeAspect="1"/>
          </p:cNvPicPr>
          <p:nvPr/>
        </p:nvPicPr>
        <p:blipFill>
          <a:blip r:embed="rId2"/>
          <a:stretch>
            <a:fillRect/>
          </a:stretch>
        </p:blipFill>
        <p:spPr>
          <a:xfrm>
            <a:off x="9846453" y="247739"/>
            <a:ext cx="2065532" cy="2065532"/>
          </a:xfrm>
          <a:prstGeom prst="rect">
            <a:avLst/>
          </a:prstGeom>
          <a:ln w="76200" cap="sq">
            <a:solidFill>
              <a:schemeClr val="tx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2" name="Picture 21">
            <a:extLst>
              <a:ext uri="{FF2B5EF4-FFF2-40B4-BE49-F238E27FC236}">
                <a16:creationId xmlns:a16="http://schemas.microsoft.com/office/drawing/2014/main" id="{96041068-2CDC-4DAC-9EB4-E78537A5FCC9}"/>
              </a:ext>
            </a:extLst>
          </p:cNvPr>
          <p:cNvPicPr>
            <a:picLocks noChangeAspect="1"/>
          </p:cNvPicPr>
          <p:nvPr/>
        </p:nvPicPr>
        <p:blipFill rotWithShape="1">
          <a:blip r:embed="rId3"/>
          <a:srcRect l="12763" t="7159" r="12763" b="14947"/>
          <a:stretch/>
        </p:blipFill>
        <p:spPr>
          <a:xfrm>
            <a:off x="5586876" y="601633"/>
            <a:ext cx="1950721" cy="1357745"/>
          </a:xfrm>
          <a:prstGeom prst="rect">
            <a:avLst/>
          </a:prstGeom>
        </p:spPr>
      </p:pic>
      <p:sp>
        <p:nvSpPr>
          <p:cNvPr id="5" name="Content Placeholder 4">
            <a:extLst>
              <a:ext uri="{FF2B5EF4-FFF2-40B4-BE49-F238E27FC236}">
                <a16:creationId xmlns:a16="http://schemas.microsoft.com/office/drawing/2014/main" id="{F9219C9B-26E4-4BD4-BDB2-BCCC8896E183}"/>
              </a:ext>
            </a:extLst>
          </p:cNvPr>
          <p:cNvSpPr>
            <a:spLocks noGrp="1"/>
          </p:cNvSpPr>
          <p:nvPr>
            <p:ph sz="quarter" idx="10" hasCustomPrompt="1"/>
          </p:nvPr>
        </p:nvSpPr>
        <p:spPr>
          <a:xfrm>
            <a:off x="1146000" y="4518908"/>
            <a:ext cx="9899825" cy="1736414"/>
          </a:xfrm>
        </p:spPr>
        <p:txBody>
          <a:bodyPr anchor="t">
            <a:normAutofit/>
          </a:bodyPr>
          <a:lstStyle>
            <a:lvl1pPr marL="0" indent="0" algn="ctr">
              <a:buNone/>
              <a:defRPr sz="3600" b="1">
                <a:latin typeface="Palatino Linotype" panose="02040502050505030304" pitchFamily="18" charset="0"/>
              </a:defRPr>
            </a:lvl1pPr>
          </a:lstStyle>
          <a:p>
            <a:pPr lvl="0"/>
            <a:r>
              <a:rPr lang="en-US" dirty="0"/>
              <a:t>Insert Project Title &amp; Date of Proposal</a:t>
            </a:r>
            <a:endParaRPr lang="en-MY" dirty="0"/>
          </a:p>
        </p:txBody>
      </p:sp>
      <p:sp>
        <p:nvSpPr>
          <p:cNvPr id="6" name="TextBox 5">
            <a:extLst>
              <a:ext uri="{FF2B5EF4-FFF2-40B4-BE49-F238E27FC236}">
                <a16:creationId xmlns:a16="http://schemas.microsoft.com/office/drawing/2014/main" id="{16842413-D011-4267-9AF5-FC40FA516AC5}"/>
              </a:ext>
            </a:extLst>
          </p:cNvPr>
          <p:cNvSpPr txBox="1"/>
          <p:nvPr/>
        </p:nvSpPr>
        <p:spPr>
          <a:xfrm>
            <a:off x="2964286" y="3693111"/>
            <a:ext cx="6263253" cy="646331"/>
          </a:xfrm>
          <a:prstGeom prst="rect">
            <a:avLst/>
          </a:prstGeom>
          <a:noFill/>
        </p:spPr>
        <p:txBody>
          <a:bodyPr wrap="none" rtlCol="0">
            <a:spAutoFit/>
          </a:bodyPr>
          <a:lstStyle/>
          <a:p>
            <a:r>
              <a:rPr lang="en-US" sz="3600" b="1" dirty="0">
                <a:latin typeface="Palatino Linotype" panose="02040502050505030304" pitchFamily="18" charset="0"/>
              </a:rPr>
              <a:t>Nicholas Actuarial Solutions</a:t>
            </a:r>
            <a:endParaRPr lang="en-MY" sz="3600" b="1" dirty="0">
              <a:latin typeface="Palatino Linotype" panose="02040502050505030304" pitchFamily="18" charset="0"/>
            </a:endParaRPr>
          </a:p>
        </p:txBody>
      </p:sp>
      <p:pic>
        <p:nvPicPr>
          <p:cNvPr id="8" name="Picture 7" descr="A screenshot of a cell phone&#10;&#10;Description automatically generated">
            <a:extLst>
              <a:ext uri="{FF2B5EF4-FFF2-40B4-BE49-F238E27FC236}">
                <a16:creationId xmlns:a16="http://schemas.microsoft.com/office/drawing/2014/main" id="{F4F06EF0-44EB-4A69-99CF-D05EC4BC2A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8473" y="247233"/>
            <a:ext cx="1707104" cy="2066544"/>
          </a:xfrm>
          <a:prstGeom prst="rect">
            <a:avLst/>
          </a:prstGeom>
        </p:spPr>
      </p:pic>
      <p:pic>
        <p:nvPicPr>
          <p:cNvPr id="2" name="Picture 1" descr="A picture containing drawing&#10;&#10;Description automatically generated">
            <a:extLst>
              <a:ext uri="{FF2B5EF4-FFF2-40B4-BE49-F238E27FC236}">
                <a16:creationId xmlns:a16="http://schemas.microsoft.com/office/drawing/2014/main" id="{1EAE974E-6763-4387-887F-5F302F6D1E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6000" y="778733"/>
            <a:ext cx="3240000" cy="1003545"/>
          </a:xfrm>
          <a:prstGeom prst="rect">
            <a:avLst/>
          </a:prstGeom>
        </p:spPr>
      </p:pic>
    </p:spTree>
    <p:extLst>
      <p:ext uri="{BB962C8B-B14F-4D97-AF65-F5344CB8AC3E}">
        <p14:creationId xmlns:p14="http://schemas.microsoft.com/office/powerpoint/2010/main" val="300123160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5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842176-6E6B-44AB-9F46-43188F66CAC2}"/>
              </a:ext>
            </a:extLst>
          </p:cNvPr>
          <p:cNvSpPr/>
          <p:nvPr/>
        </p:nvSpPr>
        <p:spPr>
          <a:xfrm>
            <a:off x="11472000" y="-2649"/>
            <a:ext cx="72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 name="Slide Number Placeholder 5">
            <a:extLst>
              <a:ext uri="{FF2B5EF4-FFF2-40B4-BE49-F238E27FC236}">
                <a16:creationId xmlns:a16="http://schemas.microsoft.com/office/drawing/2014/main" id="{049BE619-E3C6-4249-B6A2-6DBC80979F07}"/>
              </a:ext>
            </a:extLst>
          </p:cNvPr>
          <p:cNvSpPr txBox="1">
            <a:spLocks/>
          </p:cNvSpPr>
          <p:nvPr/>
        </p:nvSpPr>
        <p:spPr>
          <a:xfrm>
            <a:off x="11472000" y="6138000"/>
            <a:ext cx="720000" cy="720000"/>
          </a:xfrm>
          <a:prstGeom prst="rect">
            <a:avLst/>
          </a:prstGeom>
          <a:solidFill>
            <a:schemeClr val="accent1"/>
          </a:solidFill>
          <a:ln w="36000">
            <a:noFill/>
          </a:ln>
        </p:spPr>
        <p:txBody>
          <a:bodyPr vert="horz" lIns="72000" tIns="72000" rIns="72000" bIns="72000" rtlCol="0" anchor="ctr" anchorCtr="1"/>
          <a:lstStyle>
            <a:defPPr>
              <a:defRPr lang="en-US"/>
            </a:defPPr>
            <a:lvl1pPr marL="0" algn="l" defTabSz="914400" rtl="0" eaLnBrk="1" latinLnBrk="0" hangingPunct="1">
              <a:defRPr lang="en-MY" sz="1800" b="1" kern="1200" smtClean="0">
                <a:solidFill>
                  <a:schemeClr val="tx1"/>
                </a:solidFill>
                <a:latin typeface="Palatino Linotype" panose="02040502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357C2A-6DC5-4997-ADD1-D17D3D72CF0B}" type="slidenum">
              <a:rPr lang="en-GB" sz="2000" smtClean="0">
                <a:latin typeface="+mn-lt"/>
              </a:rPr>
              <a:pPr/>
              <a:t>‹#›</a:t>
            </a:fld>
            <a:endParaRPr lang="en-GB" sz="2000" dirty="0">
              <a:latin typeface="+mn-lt"/>
            </a:endParaRPr>
          </a:p>
        </p:txBody>
      </p:sp>
      <p:sp>
        <p:nvSpPr>
          <p:cNvPr id="4" name="Rectangle 3">
            <a:extLst>
              <a:ext uri="{FF2B5EF4-FFF2-40B4-BE49-F238E27FC236}">
                <a16:creationId xmlns:a16="http://schemas.microsoft.com/office/drawing/2014/main" id="{F43350C7-6AA7-466F-A4B0-133A6BBB82F2}"/>
              </a:ext>
            </a:extLst>
          </p:cNvPr>
          <p:cNvSpPr/>
          <p:nvPr/>
        </p:nvSpPr>
        <p:spPr>
          <a:xfrm>
            <a:off x="0" y="6138000"/>
            <a:ext cx="72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281494530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284856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ummary">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FF0E47D6-6A71-4783-8DCC-3FDEF6207BAE}"/>
              </a:ext>
            </a:extLst>
          </p:cNvPr>
          <p:cNvPicPr>
            <a:picLocks noChangeAspect="1"/>
          </p:cNvPicPr>
          <p:nvPr/>
        </p:nvPicPr>
        <p:blipFill rotWithShape="1">
          <a:blip r:embed="rId2">
            <a:extLst>
              <a:ext uri="{28A0092B-C50C-407E-A947-70E740481C1C}">
                <a14:useLocalDpi xmlns:a14="http://schemas.microsoft.com/office/drawing/2010/main" val="0"/>
              </a:ext>
            </a:extLst>
          </a:blip>
          <a:srcRect t="10505" b="14182"/>
          <a:stretch/>
        </p:blipFill>
        <p:spPr>
          <a:xfrm>
            <a:off x="0" y="0"/>
            <a:ext cx="12192000" cy="5164975"/>
          </a:xfrm>
          <a:prstGeom prst="rect">
            <a:avLst/>
          </a:prstGeom>
        </p:spPr>
      </p:pic>
      <p:grpSp>
        <p:nvGrpSpPr>
          <p:cNvPr id="2" name="Group 1">
            <a:extLst>
              <a:ext uri="{FF2B5EF4-FFF2-40B4-BE49-F238E27FC236}">
                <a16:creationId xmlns:a16="http://schemas.microsoft.com/office/drawing/2014/main" id="{5F5A02E2-993C-4828-98FD-80F4A9AA962F}"/>
              </a:ext>
            </a:extLst>
          </p:cNvPr>
          <p:cNvGrpSpPr/>
          <p:nvPr/>
        </p:nvGrpSpPr>
        <p:grpSpPr>
          <a:xfrm>
            <a:off x="395128" y="6280189"/>
            <a:ext cx="3960000" cy="360000"/>
            <a:chOff x="360000" y="6300000"/>
            <a:chExt cx="3960000" cy="360000"/>
          </a:xfrm>
        </p:grpSpPr>
        <p:sp>
          <p:nvSpPr>
            <p:cNvPr id="3" name="TextBox 2">
              <a:extLst>
                <a:ext uri="{FF2B5EF4-FFF2-40B4-BE49-F238E27FC236}">
                  <a16:creationId xmlns:a16="http://schemas.microsoft.com/office/drawing/2014/main" id="{CAE44510-9CEB-47DD-879D-B793C8D6B15D}"/>
                </a:ext>
              </a:extLst>
            </p:cNvPr>
            <p:cNvSpPr txBox="1">
              <a:spLocks/>
            </p:cNvSpPr>
            <p:nvPr/>
          </p:nvSpPr>
          <p:spPr>
            <a:xfrm>
              <a:off x="360000" y="6300000"/>
              <a:ext cx="360000" cy="360000"/>
            </a:xfrm>
            <a:prstGeom prst="rect">
              <a:avLst/>
            </a:prstGeom>
            <a:solidFill>
              <a:schemeClr val="accent1"/>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n</a:t>
              </a:r>
            </a:p>
          </p:txBody>
        </p:sp>
        <p:sp>
          <p:nvSpPr>
            <p:cNvPr id="4" name="TextBox 3">
              <a:extLst>
                <a:ext uri="{FF2B5EF4-FFF2-40B4-BE49-F238E27FC236}">
                  <a16:creationId xmlns:a16="http://schemas.microsoft.com/office/drawing/2014/main" id="{C2246CF0-9E78-4F8D-ABA7-6E14CFA3C2E0}"/>
                </a:ext>
              </a:extLst>
            </p:cNvPr>
            <p:cNvSpPr txBox="1">
              <a:spLocks/>
            </p:cNvSpPr>
            <p:nvPr/>
          </p:nvSpPr>
          <p:spPr>
            <a:xfrm>
              <a:off x="72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a:t>
              </a:r>
            </a:p>
          </p:txBody>
        </p:sp>
        <p:sp>
          <p:nvSpPr>
            <p:cNvPr id="5" name="TextBox 4">
              <a:extLst>
                <a:ext uri="{FF2B5EF4-FFF2-40B4-BE49-F238E27FC236}">
                  <a16:creationId xmlns:a16="http://schemas.microsoft.com/office/drawing/2014/main" id="{C47F8954-4F3E-4815-9AA7-7C4BF039EFFE}"/>
                </a:ext>
              </a:extLst>
            </p:cNvPr>
            <p:cNvSpPr txBox="1">
              <a:spLocks/>
            </p:cNvSpPr>
            <p:nvPr/>
          </p:nvSpPr>
          <p:spPr>
            <a:xfrm>
              <a:off x="108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a</a:t>
              </a:r>
            </a:p>
          </p:txBody>
        </p:sp>
        <p:sp>
          <p:nvSpPr>
            <p:cNvPr id="6" name="TextBox 5">
              <a:extLst>
                <a:ext uri="{FF2B5EF4-FFF2-40B4-BE49-F238E27FC236}">
                  <a16:creationId xmlns:a16="http://schemas.microsoft.com/office/drawing/2014/main" id="{57DCE4E2-5BFE-4ADC-9D0E-EB86C0C45D2D}"/>
                </a:ext>
              </a:extLst>
            </p:cNvPr>
            <p:cNvSpPr txBox="1">
              <a:spLocks/>
            </p:cNvSpPr>
            <p:nvPr/>
          </p:nvSpPr>
          <p:spPr>
            <a:xfrm>
              <a:off x="1440000" y="6300000"/>
              <a:ext cx="360000" cy="360000"/>
            </a:xfrm>
            <a:prstGeom prst="rect">
              <a:avLst/>
            </a:prstGeom>
            <a:solidFill>
              <a:schemeClr val="accent4"/>
            </a:solidFill>
            <a:ln w="36000">
              <a:noFill/>
            </a:ln>
          </p:spPr>
          <p:txBody>
            <a:bodyPr wrap="none" lIns="72000" tIns="72000" rIns="72000" bIns="72000" rtlCol="0" anchor="ctr" anchorCtr="1">
              <a:noAutofit/>
            </a:bodyPr>
            <a:lstStyle/>
            <a:p>
              <a:r>
                <a:rPr lang="en-MY" sz="1800" b="1" dirty="0">
                  <a:solidFill>
                    <a:schemeClr val="bg1"/>
                  </a:solidFill>
                  <a:latin typeface="Palatino Linotype" panose="02040502050505030304" pitchFamily="18" charset="0"/>
                </a:rPr>
                <a:t>c</a:t>
              </a:r>
            </a:p>
          </p:txBody>
        </p:sp>
        <p:sp>
          <p:nvSpPr>
            <p:cNvPr id="7" name="TextBox 6">
              <a:extLst>
                <a:ext uri="{FF2B5EF4-FFF2-40B4-BE49-F238E27FC236}">
                  <a16:creationId xmlns:a16="http://schemas.microsoft.com/office/drawing/2014/main" id="{D89E9FE2-4905-40F9-AABF-442B71DB5B8C}"/>
                </a:ext>
              </a:extLst>
            </p:cNvPr>
            <p:cNvSpPr txBox="1">
              <a:spLocks/>
            </p:cNvSpPr>
            <p:nvPr/>
          </p:nvSpPr>
          <p:spPr>
            <a:xfrm>
              <a:off x="180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t</a:t>
              </a:r>
            </a:p>
          </p:txBody>
        </p:sp>
        <p:sp>
          <p:nvSpPr>
            <p:cNvPr id="8" name="TextBox 7">
              <a:extLst>
                <a:ext uri="{FF2B5EF4-FFF2-40B4-BE49-F238E27FC236}">
                  <a16:creationId xmlns:a16="http://schemas.microsoft.com/office/drawing/2014/main" id="{A843BCFB-687D-4DA3-BA80-0B332281A576}"/>
                </a:ext>
              </a:extLst>
            </p:cNvPr>
            <p:cNvSpPr txBox="1">
              <a:spLocks/>
            </p:cNvSpPr>
            <p:nvPr/>
          </p:nvSpPr>
          <p:spPr>
            <a:xfrm>
              <a:off x="2160000" y="6300000"/>
              <a:ext cx="360000" cy="360000"/>
            </a:xfrm>
            <a:prstGeom prst="rect">
              <a:avLst/>
            </a:prstGeom>
            <a:solidFill>
              <a:schemeClr val="accent6"/>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u</a:t>
              </a:r>
            </a:p>
          </p:txBody>
        </p:sp>
        <p:sp>
          <p:nvSpPr>
            <p:cNvPr id="9" name="TextBox 8">
              <a:extLst>
                <a:ext uri="{FF2B5EF4-FFF2-40B4-BE49-F238E27FC236}">
                  <a16:creationId xmlns:a16="http://schemas.microsoft.com/office/drawing/2014/main" id="{989A7853-5CD9-40C2-AF7F-4C41F202DFAD}"/>
                </a:ext>
              </a:extLst>
            </p:cNvPr>
            <p:cNvSpPr txBox="1">
              <a:spLocks/>
            </p:cNvSpPr>
            <p:nvPr/>
          </p:nvSpPr>
          <p:spPr>
            <a:xfrm>
              <a:off x="3240000" y="6300000"/>
              <a:ext cx="360000" cy="360000"/>
            </a:xfrm>
            <a:prstGeom prst="rect">
              <a:avLst/>
            </a:prstGeom>
            <a:solidFill>
              <a:schemeClr val="accent3"/>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i</a:t>
              </a:r>
            </a:p>
          </p:txBody>
        </p:sp>
        <p:sp>
          <p:nvSpPr>
            <p:cNvPr id="10" name="TextBox 9">
              <a:extLst>
                <a:ext uri="{FF2B5EF4-FFF2-40B4-BE49-F238E27FC236}">
                  <a16:creationId xmlns:a16="http://schemas.microsoft.com/office/drawing/2014/main" id="{2B859D85-6918-449A-ABAE-1E10BDC25504}"/>
                </a:ext>
              </a:extLst>
            </p:cNvPr>
            <p:cNvSpPr txBox="1">
              <a:spLocks/>
            </p:cNvSpPr>
            <p:nvPr/>
          </p:nvSpPr>
          <p:spPr>
            <a:xfrm>
              <a:off x="288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r</a:t>
              </a:r>
            </a:p>
          </p:txBody>
        </p:sp>
        <p:sp>
          <p:nvSpPr>
            <p:cNvPr id="11" name="TextBox 10">
              <a:extLst>
                <a:ext uri="{FF2B5EF4-FFF2-40B4-BE49-F238E27FC236}">
                  <a16:creationId xmlns:a16="http://schemas.microsoft.com/office/drawing/2014/main" id="{FFC9875A-E4CA-486C-B5AB-5AF5ECF0783D}"/>
                </a:ext>
              </a:extLst>
            </p:cNvPr>
            <p:cNvSpPr txBox="1">
              <a:spLocks/>
            </p:cNvSpPr>
            <p:nvPr/>
          </p:nvSpPr>
          <p:spPr>
            <a:xfrm>
              <a:off x="3960000" y="6300000"/>
              <a:ext cx="360000" cy="360000"/>
            </a:xfrm>
            <a:prstGeom prst="rect">
              <a:avLst/>
            </a:prstGeom>
            <a:solidFill>
              <a:schemeClr val="accent5"/>
            </a:solidFill>
            <a:ln w="36000">
              <a:noFill/>
            </a:ln>
          </p:spPr>
          <p:txBody>
            <a:bodyPr wrap="none" lIns="72000" tIns="72000" rIns="72000" bIns="72000" rtlCol="0" anchor="ctr" anchorCtr="1">
              <a:noAutofit/>
            </a:bodyPr>
            <a:lstStyle/>
            <a:p>
              <a:r>
                <a:rPr lang="en-MY" sz="1800" b="1" dirty="0">
                  <a:solidFill>
                    <a:schemeClr val="bg1"/>
                  </a:solidFill>
                  <a:latin typeface="Palatino Linotype" panose="02040502050505030304" pitchFamily="18" charset="0"/>
                </a:rPr>
                <a:t>l</a:t>
              </a:r>
            </a:p>
          </p:txBody>
        </p:sp>
        <p:sp>
          <p:nvSpPr>
            <p:cNvPr id="12" name="TextBox 11">
              <a:extLst>
                <a:ext uri="{FF2B5EF4-FFF2-40B4-BE49-F238E27FC236}">
                  <a16:creationId xmlns:a16="http://schemas.microsoft.com/office/drawing/2014/main" id="{BDE66F17-5B29-4829-888A-0BAD50515B8A}"/>
                </a:ext>
              </a:extLst>
            </p:cNvPr>
            <p:cNvSpPr txBox="1">
              <a:spLocks/>
            </p:cNvSpPr>
            <p:nvPr/>
          </p:nvSpPr>
          <p:spPr>
            <a:xfrm>
              <a:off x="3600000" y="6300000"/>
              <a:ext cx="360000" cy="360000"/>
            </a:xfrm>
            <a:prstGeom prst="rect">
              <a:avLst/>
            </a:prstGeom>
            <a:solidFill>
              <a:schemeClr val="accent4"/>
            </a:solidFill>
            <a:ln w="36000">
              <a:noFill/>
            </a:ln>
          </p:spPr>
          <p:txBody>
            <a:bodyPr wrap="none" lIns="72000" tIns="72000" rIns="72000" bIns="72000" rtlCol="0" anchor="ctr" anchorCtr="1">
              <a:noAutofit/>
            </a:bodyPr>
            <a:lstStyle/>
            <a:p>
              <a:r>
                <a:rPr lang="en-MY" sz="1800" b="1" dirty="0">
                  <a:solidFill>
                    <a:schemeClr val="bg1"/>
                  </a:solidFill>
                  <a:latin typeface="Palatino Linotype" panose="02040502050505030304" pitchFamily="18" charset="0"/>
                </a:rPr>
                <a:t>a</a:t>
              </a:r>
            </a:p>
          </p:txBody>
        </p:sp>
        <p:sp>
          <p:nvSpPr>
            <p:cNvPr id="13" name="TextBox 12">
              <a:extLst>
                <a:ext uri="{FF2B5EF4-FFF2-40B4-BE49-F238E27FC236}">
                  <a16:creationId xmlns:a16="http://schemas.microsoft.com/office/drawing/2014/main" id="{A2BDFCFB-D134-4650-BC32-92767E765E9E}"/>
                </a:ext>
              </a:extLst>
            </p:cNvPr>
            <p:cNvSpPr txBox="1">
              <a:spLocks/>
            </p:cNvSpPr>
            <p:nvPr/>
          </p:nvSpPr>
          <p:spPr>
            <a:xfrm>
              <a:off x="2520000" y="6300000"/>
              <a:ext cx="360000" cy="360000"/>
            </a:xfrm>
            <a:prstGeom prst="rect">
              <a:avLst/>
            </a:prstGeom>
            <a:solidFill>
              <a:schemeClr val="accent1"/>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a</a:t>
              </a:r>
            </a:p>
          </p:txBody>
        </p:sp>
        <p:sp>
          <p:nvSpPr>
            <p:cNvPr id="14" name="TextBox 13">
              <a:extLst>
                <a:ext uri="{FF2B5EF4-FFF2-40B4-BE49-F238E27FC236}">
                  <a16:creationId xmlns:a16="http://schemas.microsoft.com/office/drawing/2014/main" id="{F793CC5D-C408-4006-A9FF-FCE1A91DCA2E}"/>
                </a:ext>
              </a:extLst>
            </p:cNvPr>
            <p:cNvSpPr txBox="1">
              <a:spLocks/>
            </p:cNvSpPr>
            <p:nvPr/>
          </p:nvSpPr>
          <p:spPr>
            <a:xfrm>
              <a:off x="1080000" y="6300000"/>
              <a:ext cx="360000" cy="360000"/>
            </a:xfrm>
            <a:prstGeom prst="rect">
              <a:avLst/>
            </a:prstGeom>
            <a:solidFill>
              <a:schemeClr val="accent3"/>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a</a:t>
              </a:r>
            </a:p>
          </p:txBody>
        </p:sp>
        <p:sp>
          <p:nvSpPr>
            <p:cNvPr id="15" name="TextBox 14">
              <a:extLst>
                <a:ext uri="{FF2B5EF4-FFF2-40B4-BE49-F238E27FC236}">
                  <a16:creationId xmlns:a16="http://schemas.microsoft.com/office/drawing/2014/main" id="{5BFC92C7-D3C0-4401-AC0F-DBCDB80CEE7C}"/>
                </a:ext>
              </a:extLst>
            </p:cNvPr>
            <p:cNvSpPr txBox="1">
              <a:spLocks/>
            </p:cNvSpPr>
            <p:nvPr/>
          </p:nvSpPr>
          <p:spPr>
            <a:xfrm>
              <a:off x="1800000" y="6300000"/>
              <a:ext cx="360000" cy="360000"/>
            </a:xfrm>
            <a:prstGeom prst="rect">
              <a:avLst/>
            </a:prstGeom>
            <a:solidFill>
              <a:schemeClr val="accent5"/>
            </a:solidFill>
            <a:ln w="36000">
              <a:noFill/>
            </a:ln>
          </p:spPr>
          <p:txBody>
            <a:bodyPr wrap="none" lIns="72000" tIns="72000" rIns="72000" bIns="72000" rtlCol="0" anchor="ctr" anchorCtr="1">
              <a:noAutofit/>
            </a:bodyPr>
            <a:lstStyle/>
            <a:p>
              <a:r>
                <a:rPr lang="en-MY" sz="1800" b="1" dirty="0">
                  <a:solidFill>
                    <a:schemeClr val="bg1"/>
                  </a:solidFill>
                  <a:latin typeface="Palatino Linotype" panose="02040502050505030304" pitchFamily="18" charset="0"/>
                </a:rPr>
                <a:t>t</a:t>
              </a:r>
            </a:p>
          </p:txBody>
        </p:sp>
      </p:grpSp>
      <p:sp>
        <p:nvSpPr>
          <p:cNvPr id="19" name="TextBox 18">
            <a:extLst>
              <a:ext uri="{FF2B5EF4-FFF2-40B4-BE49-F238E27FC236}">
                <a16:creationId xmlns:a16="http://schemas.microsoft.com/office/drawing/2014/main" id="{83D0E031-5AE2-4D5C-99C2-EC0F08276103}"/>
              </a:ext>
            </a:extLst>
          </p:cNvPr>
          <p:cNvSpPr txBox="1"/>
          <p:nvPr/>
        </p:nvSpPr>
        <p:spPr>
          <a:xfrm>
            <a:off x="0" y="4455935"/>
            <a:ext cx="12192000" cy="923330"/>
          </a:xfrm>
          <a:prstGeom prst="rect">
            <a:avLst/>
          </a:prstGeom>
          <a:solidFill>
            <a:schemeClr val="accent1"/>
          </a:solidFill>
          <a:ln>
            <a:noFill/>
          </a:ln>
        </p:spPr>
        <p:txBody>
          <a:bodyPr wrap="square" rtlCol="0" anchor="ctr">
            <a:spAutoFit/>
          </a:bodyPr>
          <a:lstStyle/>
          <a:p>
            <a:pPr algn="l"/>
            <a:r>
              <a:rPr lang="en-US" sz="5400" b="1" dirty="0"/>
              <a:t>				Summary</a:t>
            </a:r>
          </a:p>
        </p:txBody>
      </p:sp>
      <p:sp>
        <p:nvSpPr>
          <p:cNvPr id="16" name="Oval 15">
            <a:extLst>
              <a:ext uri="{FF2B5EF4-FFF2-40B4-BE49-F238E27FC236}">
                <a16:creationId xmlns:a16="http://schemas.microsoft.com/office/drawing/2014/main" id="{89D745AC-1E57-48DE-8543-BE90090F6791}"/>
              </a:ext>
            </a:extLst>
          </p:cNvPr>
          <p:cNvSpPr/>
          <p:nvPr/>
        </p:nvSpPr>
        <p:spPr>
          <a:xfrm>
            <a:off x="1232128" y="3774600"/>
            <a:ext cx="2286000" cy="2286000"/>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75000"/>
                  <a:lumOff val="25000"/>
                </a:schemeClr>
              </a:solidFill>
            </a:endParaRPr>
          </a:p>
        </p:txBody>
      </p:sp>
      <p:pic>
        <p:nvPicPr>
          <p:cNvPr id="18" name="Graphic 17" descr="Open Folder">
            <a:extLst>
              <a:ext uri="{FF2B5EF4-FFF2-40B4-BE49-F238E27FC236}">
                <a16:creationId xmlns:a16="http://schemas.microsoft.com/office/drawing/2014/main" id="{15A1AF70-80E7-4E28-A341-7A9E766B2D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74444" y="4016916"/>
            <a:ext cx="1801368" cy="1801368"/>
          </a:xfrm>
          <a:prstGeom prst="rect">
            <a:avLst/>
          </a:prstGeom>
        </p:spPr>
      </p:pic>
    </p:spTree>
    <p:extLst>
      <p:ext uri="{BB962C8B-B14F-4D97-AF65-F5344CB8AC3E}">
        <p14:creationId xmlns:p14="http://schemas.microsoft.com/office/powerpoint/2010/main" val="221974070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0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842176-6E6B-44AB-9F46-43188F66CAC2}"/>
              </a:ext>
            </a:extLst>
          </p:cNvPr>
          <p:cNvSpPr/>
          <p:nvPr/>
        </p:nvSpPr>
        <p:spPr>
          <a:xfrm>
            <a:off x="11472000" y="-2649"/>
            <a:ext cx="72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3" name="Slide Number Placeholder 5">
            <a:extLst>
              <a:ext uri="{FF2B5EF4-FFF2-40B4-BE49-F238E27FC236}">
                <a16:creationId xmlns:a16="http://schemas.microsoft.com/office/drawing/2014/main" id="{049BE619-E3C6-4249-B6A2-6DBC80979F07}"/>
              </a:ext>
            </a:extLst>
          </p:cNvPr>
          <p:cNvSpPr txBox="1">
            <a:spLocks/>
          </p:cNvSpPr>
          <p:nvPr/>
        </p:nvSpPr>
        <p:spPr>
          <a:xfrm>
            <a:off x="11472000" y="6138000"/>
            <a:ext cx="720000" cy="720000"/>
          </a:xfrm>
          <a:prstGeom prst="rect">
            <a:avLst/>
          </a:prstGeom>
          <a:solidFill>
            <a:schemeClr val="accent1"/>
          </a:solidFill>
          <a:ln w="36000">
            <a:noFill/>
          </a:ln>
        </p:spPr>
        <p:txBody>
          <a:bodyPr vert="horz" lIns="72000" tIns="72000" rIns="72000" bIns="72000" rtlCol="0" anchor="ctr" anchorCtr="1"/>
          <a:lstStyle>
            <a:defPPr>
              <a:defRPr lang="en-US"/>
            </a:defPPr>
            <a:lvl1pPr marL="0" algn="l" defTabSz="914400" rtl="0" eaLnBrk="1" latinLnBrk="0" hangingPunct="1">
              <a:defRPr lang="en-MY" sz="1800" b="1" kern="1200" smtClean="0">
                <a:solidFill>
                  <a:schemeClr val="tx1"/>
                </a:solidFill>
                <a:latin typeface="Palatino Linotype" panose="02040502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357C2A-6DC5-4997-ADD1-D17D3D72CF0B}" type="slidenum">
              <a:rPr lang="en-GB" sz="2000" smtClean="0">
                <a:latin typeface="+mn-lt"/>
              </a:rPr>
              <a:pPr/>
              <a:t>‹#›</a:t>
            </a:fld>
            <a:endParaRPr lang="en-GB" sz="2000" dirty="0">
              <a:latin typeface="+mn-lt"/>
            </a:endParaRPr>
          </a:p>
        </p:txBody>
      </p:sp>
      <p:sp>
        <p:nvSpPr>
          <p:cNvPr id="4" name="Rectangle 3">
            <a:extLst>
              <a:ext uri="{FF2B5EF4-FFF2-40B4-BE49-F238E27FC236}">
                <a16:creationId xmlns:a16="http://schemas.microsoft.com/office/drawing/2014/main" id="{F43350C7-6AA7-466F-A4B0-133A6BBB82F2}"/>
              </a:ext>
            </a:extLst>
          </p:cNvPr>
          <p:cNvSpPr/>
          <p:nvPr/>
        </p:nvSpPr>
        <p:spPr>
          <a:xfrm>
            <a:off x="0" y="6138000"/>
            <a:ext cx="72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grpSp>
        <p:nvGrpSpPr>
          <p:cNvPr id="5" name="Group 4">
            <a:extLst>
              <a:ext uri="{FF2B5EF4-FFF2-40B4-BE49-F238E27FC236}">
                <a16:creationId xmlns:a16="http://schemas.microsoft.com/office/drawing/2014/main" id="{8BC34E64-41C7-4139-8B6C-F89AEECA5019}"/>
              </a:ext>
            </a:extLst>
          </p:cNvPr>
          <p:cNvGrpSpPr/>
          <p:nvPr/>
        </p:nvGrpSpPr>
        <p:grpSpPr>
          <a:xfrm>
            <a:off x="360000" y="174701"/>
            <a:ext cx="3960000" cy="360000"/>
            <a:chOff x="360000" y="6300000"/>
            <a:chExt cx="3960000" cy="360000"/>
          </a:xfrm>
        </p:grpSpPr>
        <p:sp>
          <p:nvSpPr>
            <p:cNvPr id="6" name="TextBox 5">
              <a:extLst>
                <a:ext uri="{FF2B5EF4-FFF2-40B4-BE49-F238E27FC236}">
                  <a16:creationId xmlns:a16="http://schemas.microsoft.com/office/drawing/2014/main" id="{9E9C0CC9-C944-4537-B223-978004AFA679}"/>
                </a:ext>
              </a:extLst>
            </p:cNvPr>
            <p:cNvSpPr txBox="1">
              <a:spLocks/>
            </p:cNvSpPr>
            <p:nvPr/>
          </p:nvSpPr>
          <p:spPr>
            <a:xfrm>
              <a:off x="360000" y="6300000"/>
              <a:ext cx="360000" cy="360000"/>
            </a:xfrm>
            <a:prstGeom prst="rect">
              <a:avLst/>
            </a:prstGeom>
            <a:solidFill>
              <a:schemeClr val="accent1"/>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n</a:t>
              </a:r>
            </a:p>
          </p:txBody>
        </p:sp>
        <p:sp>
          <p:nvSpPr>
            <p:cNvPr id="7" name="TextBox 6">
              <a:extLst>
                <a:ext uri="{FF2B5EF4-FFF2-40B4-BE49-F238E27FC236}">
                  <a16:creationId xmlns:a16="http://schemas.microsoft.com/office/drawing/2014/main" id="{78856A35-EDA0-48B4-8E65-B25991C0D8D3}"/>
                </a:ext>
              </a:extLst>
            </p:cNvPr>
            <p:cNvSpPr txBox="1">
              <a:spLocks/>
            </p:cNvSpPr>
            <p:nvPr/>
          </p:nvSpPr>
          <p:spPr>
            <a:xfrm>
              <a:off x="72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a:t>
              </a:r>
            </a:p>
          </p:txBody>
        </p:sp>
        <p:sp>
          <p:nvSpPr>
            <p:cNvPr id="8" name="TextBox 7">
              <a:extLst>
                <a:ext uri="{FF2B5EF4-FFF2-40B4-BE49-F238E27FC236}">
                  <a16:creationId xmlns:a16="http://schemas.microsoft.com/office/drawing/2014/main" id="{1ADC5994-03B2-4BDF-8740-C2BA6E0B33AF}"/>
                </a:ext>
              </a:extLst>
            </p:cNvPr>
            <p:cNvSpPr txBox="1">
              <a:spLocks/>
            </p:cNvSpPr>
            <p:nvPr/>
          </p:nvSpPr>
          <p:spPr>
            <a:xfrm>
              <a:off x="108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a</a:t>
              </a:r>
            </a:p>
          </p:txBody>
        </p:sp>
        <p:sp>
          <p:nvSpPr>
            <p:cNvPr id="9" name="TextBox 8">
              <a:extLst>
                <a:ext uri="{FF2B5EF4-FFF2-40B4-BE49-F238E27FC236}">
                  <a16:creationId xmlns:a16="http://schemas.microsoft.com/office/drawing/2014/main" id="{6A3DC359-CFD5-4591-8592-2ECA4C72CB97}"/>
                </a:ext>
              </a:extLst>
            </p:cNvPr>
            <p:cNvSpPr txBox="1">
              <a:spLocks/>
            </p:cNvSpPr>
            <p:nvPr/>
          </p:nvSpPr>
          <p:spPr>
            <a:xfrm>
              <a:off x="1440000" y="6300000"/>
              <a:ext cx="360000" cy="360000"/>
            </a:xfrm>
            <a:prstGeom prst="rect">
              <a:avLst/>
            </a:prstGeom>
            <a:solidFill>
              <a:schemeClr val="accent4"/>
            </a:solidFill>
            <a:ln w="36000">
              <a:noFill/>
            </a:ln>
          </p:spPr>
          <p:txBody>
            <a:bodyPr wrap="none" lIns="72000" tIns="72000" rIns="72000" bIns="72000" rtlCol="0" anchor="ctr" anchorCtr="1">
              <a:noAutofit/>
            </a:bodyPr>
            <a:lstStyle/>
            <a:p>
              <a:r>
                <a:rPr lang="en-MY" sz="1800" b="1" dirty="0">
                  <a:solidFill>
                    <a:schemeClr val="bg1"/>
                  </a:solidFill>
                  <a:latin typeface="Palatino Linotype" panose="02040502050505030304" pitchFamily="18" charset="0"/>
                </a:rPr>
                <a:t>c</a:t>
              </a:r>
            </a:p>
          </p:txBody>
        </p:sp>
        <p:sp>
          <p:nvSpPr>
            <p:cNvPr id="10" name="TextBox 9">
              <a:extLst>
                <a:ext uri="{FF2B5EF4-FFF2-40B4-BE49-F238E27FC236}">
                  <a16:creationId xmlns:a16="http://schemas.microsoft.com/office/drawing/2014/main" id="{2D8E40D7-5CE4-4A69-B194-5A12FBAB3CE0}"/>
                </a:ext>
              </a:extLst>
            </p:cNvPr>
            <p:cNvSpPr txBox="1">
              <a:spLocks/>
            </p:cNvSpPr>
            <p:nvPr/>
          </p:nvSpPr>
          <p:spPr>
            <a:xfrm>
              <a:off x="180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t</a:t>
              </a:r>
            </a:p>
          </p:txBody>
        </p:sp>
        <p:sp>
          <p:nvSpPr>
            <p:cNvPr id="11" name="TextBox 10">
              <a:extLst>
                <a:ext uri="{FF2B5EF4-FFF2-40B4-BE49-F238E27FC236}">
                  <a16:creationId xmlns:a16="http://schemas.microsoft.com/office/drawing/2014/main" id="{C628C56D-FCBA-4C2D-97A9-87112359A1FB}"/>
                </a:ext>
              </a:extLst>
            </p:cNvPr>
            <p:cNvSpPr txBox="1">
              <a:spLocks/>
            </p:cNvSpPr>
            <p:nvPr/>
          </p:nvSpPr>
          <p:spPr>
            <a:xfrm>
              <a:off x="2160000" y="6300000"/>
              <a:ext cx="360000" cy="360000"/>
            </a:xfrm>
            <a:prstGeom prst="rect">
              <a:avLst/>
            </a:prstGeom>
            <a:solidFill>
              <a:schemeClr val="accent6"/>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u</a:t>
              </a:r>
            </a:p>
          </p:txBody>
        </p:sp>
        <p:sp>
          <p:nvSpPr>
            <p:cNvPr id="12" name="TextBox 11">
              <a:extLst>
                <a:ext uri="{FF2B5EF4-FFF2-40B4-BE49-F238E27FC236}">
                  <a16:creationId xmlns:a16="http://schemas.microsoft.com/office/drawing/2014/main" id="{FD782100-5E49-4C0F-911C-C89442FF8DED}"/>
                </a:ext>
              </a:extLst>
            </p:cNvPr>
            <p:cNvSpPr txBox="1">
              <a:spLocks/>
            </p:cNvSpPr>
            <p:nvPr/>
          </p:nvSpPr>
          <p:spPr>
            <a:xfrm>
              <a:off x="3240000" y="6300000"/>
              <a:ext cx="360000" cy="360000"/>
            </a:xfrm>
            <a:prstGeom prst="rect">
              <a:avLst/>
            </a:prstGeom>
            <a:solidFill>
              <a:schemeClr val="accent3"/>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i</a:t>
              </a:r>
            </a:p>
          </p:txBody>
        </p:sp>
        <p:sp>
          <p:nvSpPr>
            <p:cNvPr id="13" name="TextBox 12">
              <a:extLst>
                <a:ext uri="{FF2B5EF4-FFF2-40B4-BE49-F238E27FC236}">
                  <a16:creationId xmlns:a16="http://schemas.microsoft.com/office/drawing/2014/main" id="{9CD062C6-D49D-4E9F-9D71-02116455CF97}"/>
                </a:ext>
              </a:extLst>
            </p:cNvPr>
            <p:cNvSpPr txBox="1">
              <a:spLocks/>
            </p:cNvSpPr>
            <p:nvPr/>
          </p:nvSpPr>
          <p:spPr>
            <a:xfrm>
              <a:off x="288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r</a:t>
              </a:r>
            </a:p>
          </p:txBody>
        </p:sp>
        <p:sp>
          <p:nvSpPr>
            <p:cNvPr id="14" name="TextBox 13">
              <a:extLst>
                <a:ext uri="{FF2B5EF4-FFF2-40B4-BE49-F238E27FC236}">
                  <a16:creationId xmlns:a16="http://schemas.microsoft.com/office/drawing/2014/main" id="{BF183CBB-5C43-4D46-95AE-ABF929E68703}"/>
                </a:ext>
              </a:extLst>
            </p:cNvPr>
            <p:cNvSpPr txBox="1">
              <a:spLocks/>
            </p:cNvSpPr>
            <p:nvPr/>
          </p:nvSpPr>
          <p:spPr>
            <a:xfrm>
              <a:off x="3960000" y="6300000"/>
              <a:ext cx="360000" cy="360000"/>
            </a:xfrm>
            <a:prstGeom prst="rect">
              <a:avLst/>
            </a:prstGeom>
            <a:solidFill>
              <a:schemeClr val="accent5"/>
            </a:solidFill>
            <a:ln w="36000">
              <a:noFill/>
            </a:ln>
          </p:spPr>
          <p:txBody>
            <a:bodyPr wrap="none" lIns="72000" tIns="72000" rIns="72000" bIns="72000" rtlCol="0" anchor="ctr" anchorCtr="1">
              <a:noAutofit/>
            </a:bodyPr>
            <a:lstStyle/>
            <a:p>
              <a:r>
                <a:rPr lang="en-MY" sz="1800" b="1" dirty="0">
                  <a:solidFill>
                    <a:schemeClr val="bg1"/>
                  </a:solidFill>
                  <a:latin typeface="Palatino Linotype" panose="02040502050505030304" pitchFamily="18" charset="0"/>
                </a:rPr>
                <a:t>l</a:t>
              </a:r>
            </a:p>
          </p:txBody>
        </p:sp>
        <p:sp>
          <p:nvSpPr>
            <p:cNvPr id="15" name="TextBox 14">
              <a:extLst>
                <a:ext uri="{FF2B5EF4-FFF2-40B4-BE49-F238E27FC236}">
                  <a16:creationId xmlns:a16="http://schemas.microsoft.com/office/drawing/2014/main" id="{B05D728C-BCD8-41DA-890E-C2D8A057E4CC}"/>
                </a:ext>
              </a:extLst>
            </p:cNvPr>
            <p:cNvSpPr txBox="1">
              <a:spLocks/>
            </p:cNvSpPr>
            <p:nvPr/>
          </p:nvSpPr>
          <p:spPr>
            <a:xfrm>
              <a:off x="3600000" y="6300000"/>
              <a:ext cx="360000" cy="360000"/>
            </a:xfrm>
            <a:prstGeom prst="rect">
              <a:avLst/>
            </a:prstGeom>
            <a:solidFill>
              <a:schemeClr val="accent4"/>
            </a:solidFill>
            <a:ln w="36000">
              <a:noFill/>
            </a:ln>
          </p:spPr>
          <p:txBody>
            <a:bodyPr wrap="none" lIns="72000" tIns="72000" rIns="72000" bIns="72000" rtlCol="0" anchor="ctr" anchorCtr="1">
              <a:noAutofit/>
            </a:bodyPr>
            <a:lstStyle/>
            <a:p>
              <a:r>
                <a:rPr lang="en-MY" sz="1800" b="1" dirty="0">
                  <a:solidFill>
                    <a:schemeClr val="bg1"/>
                  </a:solidFill>
                  <a:latin typeface="Palatino Linotype" panose="02040502050505030304" pitchFamily="18" charset="0"/>
                </a:rPr>
                <a:t>a</a:t>
              </a:r>
            </a:p>
          </p:txBody>
        </p:sp>
        <p:sp>
          <p:nvSpPr>
            <p:cNvPr id="16" name="TextBox 15">
              <a:extLst>
                <a:ext uri="{FF2B5EF4-FFF2-40B4-BE49-F238E27FC236}">
                  <a16:creationId xmlns:a16="http://schemas.microsoft.com/office/drawing/2014/main" id="{B979AA04-97BA-4967-92D0-FFBB04B43EE6}"/>
                </a:ext>
              </a:extLst>
            </p:cNvPr>
            <p:cNvSpPr txBox="1">
              <a:spLocks/>
            </p:cNvSpPr>
            <p:nvPr/>
          </p:nvSpPr>
          <p:spPr>
            <a:xfrm>
              <a:off x="2520000" y="6300000"/>
              <a:ext cx="360000" cy="360000"/>
            </a:xfrm>
            <a:prstGeom prst="rect">
              <a:avLst/>
            </a:prstGeom>
            <a:solidFill>
              <a:schemeClr val="accent1"/>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a</a:t>
              </a:r>
            </a:p>
          </p:txBody>
        </p:sp>
        <p:sp>
          <p:nvSpPr>
            <p:cNvPr id="17" name="TextBox 16">
              <a:extLst>
                <a:ext uri="{FF2B5EF4-FFF2-40B4-BE49-F238E27FC236}">
                  <a16:creationId xmlns:a16="http://schemas.microsoft.com/office/drawing/2014/main" id="{1E4DBB4B-5B57-4A9F-ABE5-4784B054CB76}"/>
                </a:ext>
              </a:extLst>
            </p:cNvPr>
            <p:cNvSpPr txBox="1">
              <a:spLocks/>
            </p:cNvSpPr>
            <p:nvPr/>
          </p:nvSpPr>
          <p:spPr>
            <a:xfrm>
              <a:off x="1080000" y="6300000"/>
              <a:ext cx="360000" cy="360000"/>
            </a:xfrm>
            <a:prstGeom prst="rect">
              <a:avLst/>
            </a:prstGeom>
            <a:solidFill>
              <a:schemeClr val="accent3"/>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a</a:t>
              </a:r>
            </a:p>
          </p:txBody>
        </p:sp>
        <p:sp>
          <p:nvSpPr>
            <p:cNvPr id="18" name="TextBox 17">
              <a:extLst>
                <a:ext uri="{FF2B5EF4-FFF2-40B4-BE49-F238E27FC236}">
                  <a16:creationId xmlns:a16="http://schemas.microsoft.com/office/drawing/2014/main" id="{94633540-2339-4BA4-A3E2-0670C481218A}"/>
                </a:ext>
              </a:extLst>
            </p:cNvPr>
            <p:cNvSpPr txBox="1">
              <a:spLocks/>
            </p:cNvSpPr>
            <p:nvPr/>
          </p:nvSpPr>
          <p:spPr>
            <a:xfrm>
              <a:off x="1800000" y="6300000"/>
              <a:ext cx="360000" cy="360000"/>
            </a:xfrm>
            <a:prstGeom prst="rect">
              <a:avLst/>
            </a:prstGeom>
            <a:solidFill>
              <a:schemeClr val="accent5"/>
            </a:solidFill>
            <a:ln w="36000">
              <a:noFill/>
            </a:ln>
          </p:spPr>
          <p:txBody>
            <a:bodyPr wrap="none" lIns="72000" tIns="72000" rIns="72000" bIns="72000" rtlCol="0" anchor="ctr" anchorCtr="1">
              <a:noAutofit/>
            </a:bodyPr>
            <a:lstStyle/>
            <a:p>
              <a:r>
                <a:rPr lang="en-MY" sz="1800" b="1" dirty="0">
                  <a:solidFill>
                    <a:schemeClr val="bg1"/>
                  </a:solidFill>
                  <a:latin typeface="Palatino Linotype" panose="02040502050505030304" pitchFamily="18" charset="0"/>
                </a:rPr>
                <a:t>t</a:t>
              </a:r>
            </a:p>
          </p:txBody>
        </p:sp>
      </p:grpSp>
      <p:sp>
        <p:nvSpPr>
          <p:cNvPr id="21" name="TextBox 20">
            <a:extLst>
              <a:ext uri="{FF2B5EF4-FFF2-40B4-BE49-F238E27FC236}">
                <a16:creationId xmlns:a16="http://schemas.microsoft.com/office/drawing/2014/main" id="{ACFECB6B-238E-4B21-9267-55D92864B010}"/>
              </a:ext>
            </a:extLst>
          </p:cNvPr>
          <p:cNvSpPr txBox="1"/>
          <p:nvPr/>
        </p:nvSpPr>
        <p:spPr>
          <a:xfrm>
            <a:off x="7153200" y="0"/>
            <a:ext cx="4320000" cy="720000"/>
          </a:xfrm>
          <a:prstGeom prst="rect">
            <a:avLst/>
          </a:prstGeom>
          <a:noFill/>
        </p:spPr>
        <p:txBody>
          <a:bodyPr wrap="square" rtlCol="0" anchor="ctr">
            <a:noAutofit/>
          </a:bodyPr>
          <a:lstStyle/>
          <a:p>
            <a:pPr algn="r"/>
            <a:r>
              <a:rPr lang="en-MY" sz="2400" b="1" dirty="0"/>
              <a:t>Summary of Our Proposal</a:t>
            </a:r>
          </a:p>
        </p:txBody>
      </p:sp>
      <p:grpSp>
        <p:nvGrpSpPr>
          <p:cNvPr id="22" name="Group 21">
            <a:extLst>
              <a:ext uri="{FF2B5EF4-FFF2-40B4-BE49-F238E27FC236}">
                <a16:creationId xmlns:a16="http://schemas.microsoft.com/office/drawing/2014/main" id="{6267C9DD-C83A-458F-A535-AF9C3560CDD8}"/>
              </a:ext>
            </a:extLst>
          </p:cNvPr>
          <p:cNvGrpSpPr/>
          <p:nvPr/>
        </p:nvGrpSpPr>
        <p:grpSpPr>
          <a:xfrm>
            <a:off x="760476" y="786384"/>
            <a:ext cx="10671048" cy="1759694"/>
            <a:chOff x="242447" y="1260000"/>
            <a:chExt cx="11707106" cy="1788769"/>
          </a:xfrm>
        </p:grpSpPr>
        <p:sp>
          <p:nvSpPr>
            <p:cNvPr id="23" name="TextBox 22">
              <a:extLst>
                <a:ext uri="{FF2B5EF4-FFF2-40B4-BE49-F238E27FC236}">
                  <a16:creationId xmlns:a16="http://schemas.microsoft.com/office/drawing/2014/main" id="{0C5D9FD9-8AA2-4CE1-AFFD-C7C9C1A8960B}"/>
                </a:ext>
              </a:extLst>
            </p:cNvPr>
            <p:cNvSpPr txBox="1"/>
            <p:nvPr/>
          </p:nvSpPr>
          <p:spPr>
            <a:xfrm>
              <a:off x="242447" y="2709000"/>
              <a:ext cx="2498609" cy="339769"/>
            </a:xfrm>
            <a:prstGeom prst="rect">
              <a:avLst/>
            </a:prstGeom>
            <a:noFill/>
            <a:ln>
              <a:noFill/>
            </a:ln>
          </p:spPr>
          <p:txBody>
            <a:bodyPr wrap="square" lIns="0" tIns="0" rIns="0" bIns="0" rtlCol="0" anchor="t">
              <a:noAutofit/>
            </a:bodyPr>
            <a:lstStyle/>
            <a:p>
              <a:pPr algn="ctr"/>
              <a:r>
                <a:rPr lang="en-MY" sz="2000" b="1" dirty="0"/>
                <a:t>Your Request</a:t>
              </a:r>
            </a:p>
            <a:p>
              <a:pPr algn="ctr"/>
              <a:endParaRPr lang="en-GB" sz="1400" dirty="0"/>
            </a:p>
          </p:txBody>
        </p:sp>
        <p:sp>
          <p:nvSpPr>
            <p:cNvPr id="24" name="TextBox 23">
              <a:extLst>
                <a:ext uri="{FF2B5EF4-FFF2-40B4-BE49-F238E27FC236}">
                  <a16:creationId xmlns:a16="http://schemas.microsoft.com/office/drawing/2014/main" id="{BF59B697-FBBC-4D49-903B-B3CAE742D8E3}"/>
                </a:ext>
              </a:extLst>
            </p:cNvPr>
            <p:cNvSpPr txBox="1"/>
            <p:nvPr/>
          </p:nvSpPr>
          <p:spPr>
            <a:xfrm>
              <a:off x="3311946" y="2709000"/>
              <a:ext cx="2498609" cy="339769"/>
            </a:xfrm>
            <a:prstGeom prst="rect">
              <a:avLst/>
            </a:prstGeom>
            <a:noFill/>
            <a:ln>
              <a:noFill/>
            </a:ln>
          </p:spPr>
          <p:txBody>
            <a:bodyPr wrap="square" lIns="0" tIns="0" rIns="0" bIns="0" rtlCol="0" anchor="t">
              <a:noAutofit/>
            </a:bodyPr>
            <a:lstStyle/>
            <a:p>
              <a:pPr algn="ctr"/>
              <a:r>
                <a:rPr lang="en-GB" altLang="ko-KR" sz="2000" b="1" dirty="0">
                  <a:cs typeface="Arial" pitchFamily="34" charset="0"/>
                </a:rPr>
                <a:t>Our Approach</a:t>
              </a:r>
            </a:p>
            <a:p>
              <a:pPr algn="ctr"/>
              <a:endParaRPr lang="en-GB" altLang="ko-KR" sz="1400" dirty="0">
                <a:cs typeface="Arial" pitchFamily="34" charset="0"/>
              </a:endParaRPr>
            </a:p>
          </p:txBody>
        </p:sp>
        <p:sp>
          <p:nvSpPr>
            <p:cNvPr id="25" name="TextBox 24">
              <a:extLst>
                <a:ext uri="{FF2B5EF4-FFF2-40B4-BE49-F238E27FC236}">
                  <a16:creationId xmlns:a16="http://schemas.microsoft.com/office/drawing/2014/main" id="{CF67213B-6DD5-4DD7-B36E-45D0510EAE69}"/>
                </a:ext>
              </a:extLst>
            </p:cNvPr>
            <p:cNvSpPr txBox="1"/>
            <p:nvPr/>
          </p:nvSpPr>
          <p:spPr>
            <a:xfrm>
              <a:off x="6381444" y="2709000"/>
              <a:ext cx="2498609" cy="339769"/>
            </a:xfrm>
            <a:prstGeom prst="rect">
              <a:avLst/>
            </a:prstGeom>
            <a:noFill/>
            <a:ln>
              <a:noFill/>
            </a:ln>
          </p:spPr>
          <p:txBody>
            <a:bodyPr wrap="square" lIns="0" tIns="0" rIns="0" bIns="0" rtlCol="0" anchor="t">
              <a:noAutofit/>
            </a:bodyPr>
            <a:lstStyle/>
            <a:p>
              <a:pPr algn="ctr"/>
              <a:r>
                <a:rPr lang="en-GB" sz="2000" b="1" dirty="0"/>
                <a:t>Why Choose Us?</a:t>
              </a:r>
            </a:p>
            <a:p>
              <a:pPr marL="180000" lvl="1"/>
              <a:endParaRPr lang="en-GB" sz="1400" dirty="0"/>
            </a:p>
          </p:txBody>
        </p:sp>
        <p:sp>
          <p:nvSpPr>
            <p:cNvPr id="26" name="TextBox 25">
              <a:extLst>
                <a:ext uri="{FF2B5EF4-FFF2-40B4-BE49-F238E27FC236}">
                  <a16:creationId xmlns:a16="http://schemas.microsoft.com/office/drawing/2014/main" id="{4CE3D757-E856-4AF7-8E78-729BAA12EF7B}"/>
                </a:ext>
              </a:extLst>
            </p:cNvPr>
            <p:cNvSpPr txBox="1"/>
            <p:nvPr/>
          </p:nvSpPr>
          <p:spPr>
            <a:xfrm>
              <a:off x="9450944" y="2709000"/>
              <a:ext cx="2498609" cy="339769"/>
            </a:xfrm>
            <a:prstGeom prst="rect">
              <a:avLst/>
            </a:prstGeom>
            <a:noFill/>
            <a:ln>
              <a:noFill/>
            </a:ln>
          </p:spPr>
          <p:txBody>
            <a:bodyPr wrap="square" lIns="0" tIns="0" rIns="0" bIns="0" rtlCol="0" anchor="t">
              <a:noAutofit/>
            </a:bodyPr>
            <a:lstStyle/>
            <a:p>
              <a:pPr algn="ctr"/>
              <a:r>
                <a:rPr lang="en-US" altLang="ko-KR" sz="2000" b="1" dirty="0">
                  <a:cs typeface="Arial" pitchFamily="34" charset="0"/>
                </a:rPr>
                <a:t>Next Step</a:t>
              </a:r>
            </a:p>
            <a:p>
              <a:pPr algn="ctr"/>
              <a:endParaRPr lang="en-US" altLang="ko-KR" sz="1400" dirty="0">
                <a:cs typeface="Arial" pitchFamily="34" charset="0"/>
              </a:endParaRPr>
            </a:p>
          </p:txBody>
        </p:sp>
        <p:sp>
          <p:nvSpPr>
            <p:cNvPr id="27" name="Oval 26">
              <a:extLst>
                <a:ext uri="{FF2B5EF4-FFF2-40B4-BE49-F238E27FC236}">
                  <a16:creationId xmlns:a16="http://schemas.microsoft.com/office/drawing/2014/main" id="{CEDC4D8D-0BAD-4D2B-879F-8C6D042602C8}"/>
                </a:ext>
              </a:extLst>
            </p:cNvPr>
            <p:cNvSpPr/>
            <p:nvPr/>
          </p:nvSpPr>
          <p:spPr>
            <a:xfrm>
              <a:off x="720000" y="1260000"/>
              <a:ext cx="1368900" cy="1368901"/>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75000"/>
                    <a:lumOff val="25000"/>
                  </a:schemeClr>
                </a:solidFill>
              </a:endParaRPr>
            </a:p>
          </p:txBody>
        </p:sp>
        <p:sp>
          <p:nvSpPr>
            <p:cNvPr id="28" name="Oval 27">
              <a:extLst>
                <a:ext uri="{FF2B5EF4-FFF2-40B4-BE49-F238E27FC236}">
                  <a16:creationId xmlns:a16="http://schemas.microsoft.com/office/drawing/2014/main" id="{7CECD0E1-9ADF-4060-81A2-FC7436A7C309}"/>
                </a:ext>
              </a:extLst>
            </p:cNvPr>
            <p:cNvSpPr/>
            <p:nvPr/>
          </p:nvSpPr>
          <p:spPr>
            <a:xfrm>
              <a:off x="3789498" y="1260000"/>
              <a:ext cx="1368900" cy="1368901"/>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75000"/>
                    <a:lumOff val="25000"/>
                  </a:schemeClr>
                </a:solidFill>
              </a:endParaRPr>
            </a:p>
          </p:txBody>
        </p:sp>
        <p:sp>
          <p:nvSpPr>
            <p:cNvPr id="29" name="Oval 28">
              <a:extLst>
                <a:ext uri="{FF2B5EF4-FFF2-40B4-BE49-F238E27FC236}">
                  <a16:creationId xmlns:a16="http://schemas.microsoft.com/office/drawing/2014/main" id="{FC4D4278-306A-4B6A-9EF4-6A4A17C31C54}"/>
                </a:ext>
              </a:extLst>
            </p:cNvPr>
            <p:cNvSpPr/>
            <p:nvPr/>
          </p:nvSpPr>
          <p:spPr>
            <a:xfrm>
              <a:off x="6858997" y="1261129"/>
              <a:ext cx="1368900" cy="1368901"/>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75000"/>
                    <a:lumOff val="25000"/>
                  </a:schemeClr>
                </a:solidFill>
              </a:endParaRPr>
            </a:p>
          </p:txBody>
        </p:sp>
        <p:sp>
          <p:nvSpPr>
            <p:cNvPr id="30" name="Oval 29">
              <a:extLst>
                <a:ext uri="{FF2B5EF4-FFF2-40B4-BE49-F238E27FC236}">
                  <a16:creationId xmlns:a16="http://schemas.microsoft.com/office/drawing/2014/main" id="{BC497C31-9213-4314-8425-BCADA2530487}"/>
                </a:ext>
              </a:extLst>
            </p:cNvPr>
            <p:cNvSpPr/>
            <p:nvPr/>
          </p:nvSpPr>
          <p:spPr>
            <a:xfrm>
              <a:off x="9928495" y="1260000"/>
              <a:ext cx="1368900" cy="1368901"/>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75000"/>
                    <a:lumOff val="25000"/>
                  </a:schemeClr>
                </a:solidFill>
              </a:endParaRPr>
            </a:p>
          </p:txBody>
        </p:sp>
        <p:sp>
          <p:nvSpPr>
            <p:cNvPr id="31" name="Rectangle 28">
              <a:extLst>
                <a:ext uri="{FF2B5EF4-FFF2-40B4-BE49-F238E27FC236}">
                  <a16:creationId xmlns:a16="http://schemas.microsoft.com/office/drawing/2014/main" id="{3445C275-6CD1-480F-BE0D-15F7D2871C14}"/>
                </a:ext>
              </a:extLst>
            </p:cNvPr>
            <p:cNvSpPr/>
            <p:nvPr/>
          </p:nvSpPr>
          <p:spPr>
            <a:xfrm>
              <a:off x="2063815" y="1679868"/>
              <a:ext cx="1746245" cy="529165"/>
            </a:xfrm>
            <a:custGeom>
              <a:avLst/>
              <a:gdLst>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000" h="360000">
                  <a:moveTo>
                    <a:pt x="0" y="0"/>
                  </a:moveTo>
                  <a:cubicBezTo>
                    <a:pt x="568995" y="98854"/>
                    <a:pt x="608413" y="81203"/>
                    <a:pt x="1188000" y="0"/>
                  </a:cubicBezTo>
                  <a:lnTo>
                    <a:pt x="1188000" y="360000"/>
                  </a:lnTo>
                  <a:cubicBezTo>
                    <a:pt x="608414" y="268206"/>
                    <a:pt x="576056" y="268206"/>
                    <a:pt x="0" y="360000"/>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75000"/>
                    <a:lumOff val="25000"/>
                  </a:schemeClr>
                </a:solidFill>
              </a:endParaRPr>
            </a:p>
          </p:txBody>
        </p:sp>
        <p:sp>
          <p:nvSpPr>
            <p:cNvPr id="32" name="Rectangle 28">
              <a:extLst>
                <a:ext uri="{FF2B5EF4-FFF2-40B4-BE49-F238E27FC236}">
                  <a16:creationId xmlns:a16="http://schemas.microsoft.com/office/drawing/2014/main" id="{569B706F-3D2B-4CC3-9353-14AF6732C0CA}"/>
                </a:ext>
              </a:extLst>
            </p:cNvPr>
            <p:cNvSpPr/>
            <p:nvPr/>
          </p:nvSpPr>
          <p:spPr>
            <a:xfrm>
              <a:off x="5140231" y="1679868"/>
              <a:ext cx="1746245" cy="529165"/>
            </a:xfrm>
            <a:custGeom>
              <a:avLst/>
              <a:gdLst>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000" h="360000">
                  <a:moveTo>
                    <a:pt x="0" y="0"/>
                  </a:moveTo>
                  <a:cubicBezTo>
                    <a:pt x="568995" y="98854"/>
                    <a:pt x="608413" y="81203"/>
                    <a:pt x="1188000" y="0"/>
                  </a:cubicBezTo>
                  <a:lnTo>
                    <a:pt x="1188000" y="360000"/>
                  </a:lnTo>
                  <a:cubicBezTo>
                    <a:pt x="608414" y="268206"/>
                    <a:pt x="576056" y="268206"/>
                    <a:pt x="0" y="360000"/>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75000"/>
                    <a:lumOff val="25000"/>
                  </a:schemeClr>
                </a:solidFill>
              </a:endParaRPr>
            </a:p>
          </p:txBody>
        </p:sp>
        <p:sp>
          <p:nvSpPr>
            <p:cNvPr id="33" name="Rectangle 28">
              <a:extLst>
                <a:ext uri="{FF2B5EF4-FFF2-40B4-BE49-F238E27FC236}">
                  <a16:creationId xmlns:a16="http://schemas.microsoft.com/office/drawing/2014/main" id="{C3379239-9DBF-4F6B-9992-059B6ACC4C83}"/>
                </a:ext>
              </a:extLst>
            </p:cNvPr>
            <p:cNvSpPr/>
            <p:nvPr/>
          </p:nvSpPr>
          <p:spPr>
            <a:xfrm>
              <a:off x="8205809" y="1679868"/>
              <a:ext cx="1746245" cy="529165"/>
            </a:xfrm>
            <a:custGeom>
              <a:avLst/>
              <a:gdLst>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000" h="360000">
                  <a:moveTo>
                    <a:pt x="0" y="0"/>
                  </a:moveTo>
                  <a:cubicBezTo>
                    <a:pt x="568995" y="98854"/>
                    <a:pt x="608413" y="81203"/>
                    <a:pt x="1188000" y="0"/>
                  </a:cubicBezTo>
                  <a:lnTo>
                    <a:pt x="1188000" y="360000"/>
                  </a:lnTo>
                  <a:cubicBezTo>
                    <a:pt x="608414" y="268206"/>
                    <a:pt x="576056" y="268206"/>
                    <a:pt x="0" y="360000"/>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75000"/>
                    <a:lumOff val="25000"/>
                  </a:schemeClr>
                </a:solidFill>
              </a:endParaRPr>
            </a:p>
          </p:txBody>
        </p:sp>
        <p:pic>
          <p:nvPicPr>
            <p:cNvPr id="34" name="Graphic 33" descr="Playbook">
              <a:extLst>
                <a:ext uri="{FF2B5EF4-FFF2-40B4-BE49-F238E27FC236}">
                  <a16:creationId xmlns:a16="http://schemas.microsoft.com/office/drawing/2014/main" id="{E662ACD1-091B-4409-B7F9-E2192B890B9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33948" y="1404450"/>
              <a:ext cx="1080000" cy="1080000"/>
            </a:xfrm>
            <a:prstGeom prst="rect">
              <a:avLst/>
            </a:prstGeom>
          </p:spPr>
        </p:pic>
        <p:pic>
          <p:nvPicPr>
            <p:cNvPr id="35" name="Graphic 34" descr="Run">
              <a:extLst>
                <a:ext uri="{FF2B5EF4-FFF2-40B4-BE49-F238E27FC236}">
                  <a16:creationId xmlns:a16="http://schemas.microsoft.com/office/drawing/2014/main" id="{F22676A5-0E72-4697-A8E0-785C4868A98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72945" y="1404450"/>
              <a:ext cx="1080000" cy="1080000"/>
            </a:xfrm>
            <a:prstGeom prst="rect">
              <a:avLst/>
            </a:prstGeom>
          </p:spPr>
        </p:pic>
        <p:sp>
          <p:nvSpPr>
            <p:cNvPr id="36" name="Oval 27">
              <a:extLst>
                <a:ext uri="{FF2B5EF4-FFF2-40B4-BE49-F238E27FC236}">
                  <a16:creationId xmlns:a16="http://schemas.microsoft.com/office/drawing/2014/main" id="{9D86F56F-27A4-47B1-8A91-2679F3D48AC9}"/>
                </a:ext>
              </a:extLst>
            </p:cNvPr>
            <p:cNvSpPr>
              <a:spLocks noChangeAspect="1"/>
            </p:cNvSpPr>
            <p:nvPr/>
          </p:nvSpPr>
          <p:spPr>
            <a:xfrm>
              <a:off x="7259501" y="1405579"/>
              <a:ext cx="567893" cy="1080000"/>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600" dirty="0"/>
            </a:p>
          </p:txBody>
        </p:sp>
        <p:pic>
          <p:nvPicPr>
            <p:cNvPr id="37" name="Graphic 36" descr="Lightbulb">
              <a:extLst>
                <a:ext uri="{FF2B5EF4-FFF2-40B4-BE49-F238E27FC236}">
                  <a16:creationId xmlns:a16="http://schemas.microsoft.com/office/drawing/2014/main" id="{42F87D82-8F69-485C-A341-85A8DACFEB3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64450" y="1404450"/>
              <a:ext cx="1080000" cy="1080000"/>
            </a:xfrm>
            <a:prstGeom prst="rect">
              <a:avLst/>
            </a:prstGeom>
          </p:spPr>
        </p:pic>
      </p:grpSp>
      <p:sp>
        <p:nvSpPr>
          <p:cNvPr id="39" name="Content Placeholder 38">
            <a:extLst>
              <a:ext uri="{FF2B5EF4-FFF2-40B4-BE49-F238E27FC236}">
                <a16:creationId xmlns:a16="http://schemas.microsoft.com/office/drawing/2014/main" id="{2D393531-71F0-45AD-85B5-808CDE81550D}"/>
              </a:ext>
            </a:extLst>
          </p:cNvPr>
          <p:cNvSpPr>
            <a:spLocks noGrp="1"/>
          </p:cNvSpPr>
          <p:nvPr>
            <p:ph sz="quarter" idx="10" hasCustomPrompt="1"/>
          </p:nvPr>
        </p:nvSpPr>
        <p:spPr>
          <a:xfrm>
            <a:off x="575815" y="2613427"/>
            <a:ext cx="2491507" cy="4069871"/>
          </a:xfrm>
        </p:spPr>
        <p:txBody>
          <a:bodyPr/>
          <a:lstStyle>
            <a:lvl1pPr marL="0" indent="0" algn="ctr">
              <a:spcBef>
                <a:spcPts val="0"/>
              </a:spcBef>
              <a:buNone/>
              <a:defRPr sz="1400"/>
            </a:lvl1pPr>
          </a:lstStyle>
          <a:p>
            <a:pPr lvl="0"/>
            <a:r>
              <a:rPr lang="en-US" dirty="0"/>
              <a:t>Edit</a:t>
            </a:r>
            <a:endParaRPr lang="en-MY" dirty="0"/>
          </a:p>
        </p:txBody>
      </p:sp>
      <p:sp>
        <p:nvSpPr>
          <p:cNvPr id="40" name="Content Placeholder 38">
            <a:extLst>
              <a:ext uri="{FF2B5EF4-FFF2-40B4-BE49-F238E27FC236}">
                <a16:creationId xmlns:a16="http://schemas.microsoft.com/office/drawing/2014/main" id="{846FF40E-3BD2-4141-AC93-13144E0CDDD3}"/>
              </a:ext>
            </a:extLst>
          </p:cNvPr>
          <p:cNvSpPr>
            <a:spLocks noGrp="1"/>
          </p:cNvSpPr>
          <p:nvPr>
            <p:ph sz="quarter" idx="11" hasCustomPrompt="1"/>
          </p:nvPr>
        </p:nvSpPr>
        <p:spPr>
          <a:xfrm>
            <a:off x="3372741" y="2613427"/>
            <a:ext cx="2491507" cy="4069871"/>
          </a:xfrm>
        </p:spPr>
        <p:txBody>
          <a:bodyPr/>
          <a:lstStyle>
            <a:lvl1pPr marL="0" indent="0" algn="ctr">
              <a:spcBef>
                <a:spcPts val="0"/>
              </a:spcBef>
              <a:buNone/>
              <a:defRPr sz="1400"/>
            </a:lvl1pPr>
          </a:lstStyle>
          <a:p>
            <a:pPr lvl="0"/>
            <a:r>
              <a:rPr lang="en-US" dirty="0"/>
              <a:t>Edit</a:t>
            </a:r>
            <a:endParaRPr lang="en-MY" dirty="0"/>
          </a:p>
        </p:txBody>
      </p:sp>
      <p:sp>
        <p:nvSpPr>
          <p:cNvPr id="41" name="Content Placeholder 38">
            <a:extLst>
              <a:ext uri="{FF2B5EF4-FFF2-40B4-BE49-F238E27FC236}">
                <a16:creationId xmlns:a16="http://schemas.microsoft.com/office/drawing/2014/main" id="{B912D260-A17E-4DCB-B65F-289C0B1416AD}"/>
              </a:ext>
            </a:extLst>
          </p:cNvPr>
          <p:cNvSpPr>
            <a:spLocks noGrp="1"/>
          </p:cNvSpPr>
          <p:nvPr>
            <p:ph sz="quarter" idx="12" hasCustomPrompt="1"/>
          </p:nvPr>
        </p:nvSpPr>
        <p:spPr>
          <a:xfrm>
            <a:off x="6169667" y="2613427"/>
            <a:ext cx="2491507" cy="4069871"/>
          </a:xfrm>
        </p:spPr>
        <p:txBody>
          <a:bodyPr/>
          <a:lstStyle>
            <a:lvl1pPr marL="0" indent="0" algn="ctr">
              <a:spcBef>
                <a:spcPts val="0"/>
              </a:spcBef>
              <a:buNone/>
              <a:defRPr sz="1400"/>
            </a:lvl1pPr>
          </a:lstStyle>
          <a:p>
            <a:pPr lvl="0"/>
            <a:r>
              <a:rPr lang="en-US" dirty="0"/>
              <a:t>Edit</a:t>
            </a:r>
            <a:endParaRPr lang="en-MY" dirty="0"/>
          </a:p>
        </p:txBody>
      </p:sp>
      <p:sp>
        <p:nvSpPr>
          <p:cNvPr id="42" name="Content Placeholder 38">
            <a:extLst>
              <a:ext uri="{FF2B5EF4-FFF2-40B4-BE49-F238E27FC236}">
                <a16:creationId xmlns:a16="http://schemas.microsoft.com/office/drawing/2014/main" id="{8B0B316F-6E6B-411B-B7CF-69701BD7415D}"/>
              </a:ext>
            </a:extLst>
          </p:cNvPr>
          <p:cNvSpPr>
            <a:spLocks noGrp="1"/>
          </p:cNvSpPr>
          <p:nvPr>
            <p:ph sz="quarter" idx="13" hasCustomPrompt="1"/>
          </p:nvPr>
        </p:nvSpPr>
        <p:spPr>
          <a:xfrm>
            <a:off x="8966593" y="2613427"/>
            <a:ext cx="2491507" cy="4069871"/>
          </a:xfrm>
        </p:spPr>
        <p:txBody>
          <a:bodyPr>
            <a:normAutofit/>
          </a:bodyPr>
          <a:lstStyle>
            <a:lvl1pPr marL="0" indent="0" algn="ctr">
              <a:spcBef>
                <a:spcPts val="0"/>
              </a:spcBef>
              <a:buNone/>
              <a:defRPr sz="1400"/>
            </a:lvl1pPr>
          </a:lstStyle>
          <a:p>
            <a:pPr lvl="0"/>
            <a:r>
              <a:rPr lang="en-US" dirty="0"/>
              <a:t>Edit </a:t>
            </a:r>
            <a:endParaRPr lang="en-MY" dirty="0"/>
          </a:p>
        </p:txBody>
      </p:sp>
    </p:spTree>
    <p:extLst>
      <p:ext uri="{BB962C8B-B14F-4D97-AF65-F5344CB8AC3E}">
        <p14:creationId xmlns:p14="http://schemas.microsoft.com/office/powerpoint/2010/main" val="147270621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Why choose us">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A1E0323-43C9-4BDA-A2CD-8F770A1690C4}"/>
              </a:ext>
            </a:extLst>
          </p:cNvPr>
          <p:cNvPicPr preferRelativeResize="0">
            <a:picLocks/>
          </p:cNvPicPr>
          <p:nvPr/>
        </p:nvPicPr>
        <p:blipFill rotWithShape="1">
          <a:blip r:embed="rId2" cstate="print">
            <a:extLst>
              <a:ext uri="{28A0092B-C50C-407E-A947-70E740481C1C}">
                <a14:useLocalDpi xmlns:a14="http://schemas.microsoft.com/office/drawing/2010/main" val="0"/>
              </a:ext>
            </a:extLst>
          </a:blip>
          <a:srcRect t="3176" b="31015"/>
          <a:stretch/>
        </p:blipFill>
        <p:spPr>
          <a:xfrm>
            <a:off x="8079" y="0"/>
            <a:ext cx="12188952" cy="4919472"/>
          </a:xfrm>
          <a:prstGeom prst="rect">
            <a:avLst/>
          </a:prstGeom>
        </p:spPr>
      </p:pic>
      <p:grpSp>
        <p:nvGrpSpPr>
          <p:cNvPr id="2" name="Group 1">
            <a:extLst>
              <a:ext uri="{FF2B5EF4-FFF2-40B4-BE49-F238E27FC236}">
                <a16:creationId xmlns:a16="http://schemas.microsoft.com/office/drawing/2014/main" id="{5F5A02E2-993C-4828-98FD-80F4A9AA962F}"/>
              </a:ext>
            </a:extLst>
          </p:cNvPr>
          <p:cNvGrpSpPr/>
          <p:nvPr/>
        </p:nvGrpSpPr>
        <p:grpSpPr>
          <a:xfrm>
            <a:off x="395128" y="6280189"/>
            <a:ext cx="3960000" cy="360000"/>
            <a:chOff x="360000" y="6300000"/>
            <a:chExt cx="3960000" cy="360000"/>
          </a:xfrm>
        </p:grpSpPr>
        <p:sp>
          <p:nvSpPr>
            <p:cNvPr id="3" name="TextBox 2">
              <a:extLst>
                <a:ext uri="{FF2B5EF4-FFF2-40B4-BE49-F238E27FC236}">
                  <a16:creationId xmlns:a16="http://schemas.microsoft.com/office/drawing/2014/main" id="{CAE44510-9CEB-47DD-879D-B793C8D6B15D}"/>
                </a:ext>
              </a:extLst>
            </p:cNvPr>
            <p:cNvSpPr txBox="1">
              <a:spLocks/>
            </p:cNvSpPr>
            <p:nvPr/>
          </p:nvSpPr>
          <p:spPr>
            <a:xfrm>
              <a:off x="360000" y="6300000"/>
              <a:ext cx="360000" cy="360000"/>
            </a:xfrm>
            <a:prstGeom prst="rect">
              <a:avLst/>
            </a:prstGeom>
            <a:solidFill>
              <a:schemeClr val="accent1"/>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n</a:t>
              </a:r>
            </a:p>
          </p:txBody>
        </p:sp>
        <p:sp>
          <p:nvSpPr>
            <p:cNvPr id="4" name="TextBox 3">
              <a:extLst>
                <a:ext uri="{FF2B5EF4-FFF2-40B4-BE49-F238E27FC236}">
                  <a16:creationId xmlns:a16="http://schemas.microsoft.com/office/drawing/2014/main" id="{C2246CF0-9E78-4F8D-ABA7-6E14CFA3C2E0}"/>
                </a:ext>
              </a:extLst>
            </p:cNvPr>
            <p:cNvSpPr txBox="1">
              <a:spLocks/>
            </p:cNvSpPr>
            <p:nvPr/>
          </p:nvSpPr>
          <p:spPr>
            <a:xfrm>
              <a:off x="72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a:t>
              </a:r>
            </a:p>
          </p:txBody>
        </p:sp>
        <p:sp>
          <p:nvSpPr>
            <p:cNvPr id="5" name="TextBox 4">
              <a:extLst>
                <a:ext uri="{FF2B5EF4-FFF2-40B4-BE49-F238E27FC236}">
                  <a16:creationId xmlns:a16="http://schemas.microsoft.com/office/drawing/2014/main" id="{C47F8954-4F3E-4815-9AA7-7C4BF039EFFE}"/>
                </a:ext>
              </a:extLst>
            </p:cNvPr>
            <p:cNvSpPr txBox="1">
              <a:spLocks/>
            </p:cNvSpPr>
            <p:nvPr/>
          </p:nvSpPr>
          <p:spPr>
            <a:xfrm>
              <a:off x="108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a</a:t>
              </a:r>
            </a:p>
          </p:txBody>
        </p:sp>
        <p:sp>
          <p:nvSpPr>
            <p:cNvPr id="6" name="TextBox 5">
              <a:extLst>
                <a:ext uri="{FF2B5EF4-FFF2-40B4-BE49-F238E27FC236}">
                  <a16:creationId xmlns:a16="http://schemas.microsoft.com/office/drawing/2014/main" id="{57DCE4E2-5BFE-4ADC-9D0E-EB86C0C45D2D}"/>
                </a:ext>
              </a:extLst>
            </p:cNvPr>
            <p:cNvSpPr txBox="1">
              <a:spLocks/>
            </p:cNvSpPr>
            <p:nvPr/>
          </p:nvSpPr>
          <p:spPr>
            <a:xfrm>
              <a:off x="1440000" y="6300000"/>
              <a:ext cx="360000" cy="360000"/>
            </a:xfrm>
            <a:prstGeom prst="rect">
              <a:avLst/>
            </a:prstGeom>
            <a:solidFill>
              <a:schemeClr val="accent4"/>
            </a:solidFill>
            <a:ln w="36000">
              <a:noFill/>
            </a:ln>
          </p:spPr>
          <p:txBody>
            <a:bodyPr wrap="none" lIns="72000" tIns="72000" rIns="72000" bIns="72000" rtlCol="0" anchor="ctr" anchorCtr="1">
              <a:noAutofit/>
            </a:bodyPr>
            <a:lstStyle/>
            <a:p>
              <a:r>
                <a:rPr lang="en-MY" sz="1800" b="1" dirty="0">
                  <a:solidFill>
                    <a:schemeClr val="bg1"/>
                  </a:solidFill>
                  <a:latin typeface="Palatino Linotype" panose="02040502050505030304" pitchFamily="18" charset="0"/>
                </a:rPr>
                <a:t>c</a:t>
              </a:r>
            </a:p>
          </p:txBody>
        </p:sp>
        <p:sp>
          <p:nvSpPr>
            <p:cNvPr id="7" name="TextBox 6">
              <a:extLst>
                <a:ext uri="{FF2B5EF4-FFF2-40B4-BE49-F238E27FC236}">
                  <a16:creationId xmlns:a16="http://schemas.microsoft.com/office/drawing/2014/main" id="{D89E9FE2-4905-40F9-AABF-442B71DB5B8C}"/>
                </a:ext>
              </a:extLst>
            </p:cNvPr>
            <p:cNvSpPr txBox="1">
              <a:spLocks/>
            </p:cNvSpPr>
            <p:nvPr/>
          </p:nvSpPr>
          <p:spPr>
            <a:xfrm>
              <a:off x="180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t</a:t>
              </a:r>
            </a:p>
          </p:txBody>
        </p:sp>
        <p:sp>
          <p:nvSpPr>
            <p:cNvPr id="8" name="TextBox 7">
              <a:extLst>
                <a:ext uri="{FF2B5EF4-FFF2-40B4-BE49-F238E27FC236}">
                  <a16:creationId xmlns:a16="http://schemas.microsoft.com/office/drawing/2014/main" id="{A843BCFB-687D-4DA3-BA80-0B332281A576}"/>
                </a:ext>
              </a:extLst>
            </p:cNvPr>
            <p:cNvSpPr txBox="1">
              <a:spLocks/>
            </p:cNvSpPr>
            <p:nvPr/>
          </p:nvSpPr>
          <p:spPr>
            <a:xfrm>
              <a:off x="2160000" y="6300000"/>
              <a:ext cx="360000" cy="360000"/>
            </a:xfrm>
            <a:prstGeom prst="rect">
              <a:avLst/>
            </a:prstGeom>
            <a:solidFill>
              <a:schemeClr val="accent6"/>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u</a:t>
              </a:r>
            </a:p>
          </p:txBody>
        </p:sp>
        <p:sp>
          <p:nvSpPr>
            <p:cNvPr id="9" name="TextBox 8">
              <a:extLst>
                <a:ext uri="{FF2B5EF4-FFF2-40B4-BE49-F238E27FC236}">
                  <a16:creationId xmlns:a16="http://schemas.microsoft.com/office/drawing/2014/main" id="{989A7853-5CD9-40C2-AF7F-4C41F202DFAD}"/>
                </a:ext>
              </a:extLst>
            </p:cNvPr>
            <p:cNvSpPr txBox="1">
              <a:spLocks/>
            </p:cNvSpPr>
            <p:nvPr/>
          </p:nvSpPr>
          <p:spPr>
            <a:xfrm>
              <a:off x="3240000" y="6300000"/>
              <a:ext cx="360000" cy="360000"/>
            </a:xfrm>
            <a:prstGeom prst="rect">
              <a:avLst/>
            </a:prstGeom>
            <a:solidFill>
              <a:schemeClr val="accent3"/>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i</a:t>
              </a:r>
            </a:p>
          </p:txBody>
        </p:sp>
        <p:sp>
          <p:nvSpPr>
            <p:cNvPr id="10" name="TextBox 9">
              <a:extLst>
                <a:ext uri="{FF2B5EF4-FFF2-40B4-BE49-F238E27FC236}">
                  <a16:creationId xmlns:a16="http://schemas.microsoft.com/office/drawing/2014/main" id="{2B859D85-6918-449A-ABAE-1E10BDC25504}"/>
                </a:ext>
              </a:extLst>
            </p:cNvPr>
            <p:cNvSpPr txBox="1">
              <a:spLocks/>
            </p:cNvSpPr>
            <p:nvPr/>
          </p:nvSpPr>
          <p:spPr>
            <a:xfrm>
              <a:off x="288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r</a:t>
              </a:r>
            </a:p>
          </p:txBody>
        </p:sp>
        <p:sp>
          <p:nvSpPr>
            <p:cNvPr id="11" name="TextBox 10">
              <a:extLst>
                <a:ext uri="{FF2B5EF4-FFF2-40B4-BE49-F238E27FC236}">
                  <a16:creationId xmlns:a16="http://schemas.microsoft.com/office/drawing/2014/main" id="{FFC9875A-E4CA-486C-B5AB-5AF5ECF0783D}"/>
                </a:ext>
              </a:extLst>
            </p:cNvPr>
            <p:cNvSpPr txBox="1">
              <a:spLocks/>
            </p:cNvSpPr>
            <p:nvPr/>
          </p:nvSpPr>
          <p:spPr>
            <a:xfrm>
              <a:off x="3960000" y="6300000"/>
              <a:ext cx="360000" cy="360000"/>
            </a:xfrm>
            <a:prstGeom prst="rect">
              <a:avLst/>
            </a:prstGeom>
            <a:solidFill>
              <a:schemeClr val="accent5"/>
            </a:solidFill>
            <a:ln w="36000">
              <a:noFill/>
            </a:ln>
          </p:spPr>
          <p:txBody>
            <a:bodyPr wrap="none" lIns="72000" tIns="72000" rIns="72000" bIns="72000" rtlCol="0" anchor="ctr" anchorCtr="1">
              <a:noAutofit/>
            </a:bodyPr>
            <a:lstStyle/>
            <a:p>
              <a:r>
                <a:rPr lang="en-MY" sz="1800" b="1" dirty="0">
                  <a:solidFill>
                    <a:schemeClr val="bg1"/>
                  </a:solidFill>
                  <a:latin typeface="Palatino Linotype" panose="02040502050505030304" pitchFamily="18" charset="0"/>
                </a:rPr>
                <a:t>l</a:t>
              </a:r>
            </a:p>
          </p:txBody>
        </p:sp>
        <p:sp>
          <p:nvSpPr>
            <p:cNvPr id="12" name="TextBox 11">
              <a:extLst>
                <a:ext uri="{FF2B5EF4-FFF2-40B4-BE49-F238E27FC236}">
                  <a16:creationId xmlns:a16="http://schemas.microsoft.com/office/drawing/2014/main" id="{BDE66F17-5B29-4829-888A-0BAD50515B8A}"/>
                </a:ext>
              </a:extLst>
            </p:cNvPr>
            <p:cNvSpPr txBox="1">
              <a:spLocks/>
            </p:cNvSpPr>
            <p:nvPr/>
          </p:nvSpPr>
          <p:spPr>
            <a:xfrm>
              <a:off x="3600000" y="6300000"/>
              <a:ext cx="360000" cy="360000"/>
            </a:xfrm>
            <a:prstGeom prst="rect">
              <a:avLst/>
            </a:prstGeom>
            <a:solidFill>
              <a:schemeClr val="accent4"/>
            </a:solidFill>
            <a:ln w="36000">
              <a:noFill/>
            </a:ln>
          </p:spPr>
          <p:txBody>
            <a:bodyPr wrap="none" lIns="72000" tIns="72000" rIns="72000" bIns="72000" rtlCol="0" anchor="ctr" anchorCtr="1">
              <a:noAutofit/>
            </a:bodyPr>
            <a:lstStyle/>
            <a:p>
              <a:r>
                <a:rPr lang="en-MY" sz="1800" b="1" dirty="0">
                  <a:solidFill>
                    <a:schemeClr val="bg1"/>
                  </a:solidFill>
                  <a:latin typeface="Palatino Linotype" panose="02040502050505030304" pitchFamily="18" charset="0"/>
                </a:rPr>
                <a:t>a</a:t>
              </a:r>
            </a:p>
          </p:txBody>
        </p:sp>
        <p:sp>
          <p:nvSpPr>
            <p:cNvPr id="13" name="TextBox 12">
              <a:extLst>
                <a:ext uri="{FF2B5EF4-FFF2-40B4-BE49-F238E27FC236}">
                  <a16:creationId xmlns:a16="http://schemas.microsoft.com/office/drawing/2014/main" id="{A2BDFCFB-D134-4650-BC32-92767E765E9E}"/>
                </a:ext>
              </a:extLst>
            </p:cNvPr>
            <p:cNvSpPr txBox="1">
              <a:spLocks/>
            </p:cNvSpPr>
            <p:nvPr/>
          </p:nvSpPr>
          <p:spPr>
            <a:xfrm>
              <a:off x="2520000" y="6300000"/>
              <a:ext cx="360000" cy="360000"/>
            </a:xfrm>
            <a:prstGeom prst="rect">
              <a:avLst/>
            </a:prstGeom>
            <a:solidFill>
              <a:schemeClr val="accent1"/>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a</a:t>
              </a:r>
            </a:p>
          </p:txBody>
        </p:sp>
        <p:sp>
          <p:nvSpPr>
            <p:cNvPr id="14" name="TextBox 13">
              <a:extLst>
                <a:ext uri="{FF2B5EF4-FFF2-40B4-BE49-F238E27FC236}">
                  <a16:creationId xmlns:a16="http://schemas.microsoft.com/office/drawing/2014/main" id="{F793CC5D-C408-4006-A9FF-FCE1A91DCA2E}"/>
                </a:ext>
              </a:extLst>
            </p:cNvPr>
            <p:cNvSpPr txBox="1">
              <a:spLocks/>
            </p:cNvSpPr>
            <p:nvPr/>
          </p:nvSpPr>
          <p:spPr>
            <a:xfrm>
              <a:off x="1080000" y="6300000"/>
              <a:ext cx="360000" cy="360000"/>
            </a:xfrm>
            <a:prstGeom prst="rect">
              <a:avLst/>
            </a:prstGeom>
            <a:solidFill>
              <a:schemeClr val="accent3"/>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a</a:t>
              </a:r>
            </a:p>
          </p:txBody>
        </p:sp>
        <p:sp>
          <p:nvSpPr>
            <p:cNvPr id="15" name="TextBox 14">
              <a:extLst>
                <a:ext uri="{FF2B5EF4-FFF2-40B4-BE49-F238E27FC236}">
                  <a16:creationId xmlns:a16="http://schemas.microsoft.com/office/drawing/2014/main" id="{5BFC92C7-D3C0-4401-AC0F-DBCDB80CEE7C}"/>
                </a:ext>
              </a:extLst>
            </p:cNvPr>
            <p:cNvSpPr txBox="1">
              <a:spLocks/>
            </p:cNvSpPr>
            <p:nvPr/>
          </p:nvSpPr>
          <p:spPr>
            <a:xfrm>
              <a:off x="1800000" y="6300000"/>
              <a:ext cx="360000" cy="360000"/>
            </a:xfrm>
            <a:prstGeom prst="rect">
              <a:avLst/>
            </a:prstGeom>
            <a:solidFill>
              <a:schemeClr val="accent5"/>
            </a:solidFill>
            <a:ln w="36000">
              <a:noFill/>
            </a:ln>
          </p:spPr>
          <p:txBody>
            <a:bodyPr wrap="none" lIns="72000" tIns="72000" rIns="72000" bIns="72000" rtlCol="0" anchor="ctr" anchorCtr="1">
              <a:noAutofit/>
            </a:bodyPr>
            <a:lstStyle/>
            <a:p>
              <a:r>
                <a:rPr lang="en-MY" sz="1800" b="1" dirty="0">
                  <a:solidFill>
                    <a:schemeClr val="bg1"/>
                  </a:solidFill>
                  <a:latin typeface="Palatino Linotype" panose="02040502050505030304" pitchFamily="18" charset="0"/>
                </a:rPr>
                <a:t>t</a:t>
              </a:r>
            </a:p>
          </p:txBody>
        </p:sp>
      </p:grpSp>
      <p:sp>
        <p:nvSpPr>
          <p:cNvPr id="19" name="TextBox 18">
            <a:extLst>
              <a:ext uri="{FF2B5EF4-FFF2-40B4-BE49-F238E27FC236}">
                <a16:creationId xmlns:a16="http://schemas.microsoft.com/office/drawing/2014/main" id="{83D0E031-5AE2-4D5C-99C2-EC0F08276103}"/>
              </a:ext>
            </a:extLst>
          </p:cNvPr>
          <p:cNvSpPr txBox="1"/>
          <p:nvPr/>
        </p:nvSpPr>
        <p:spPr>
          <a:xfrm>
            <a:off x="0" y="4455935"/>
            <a:ext cx="12192000" cy="923330"/>
          </a:xfrm>
          <a:prstGeom prst="rect">
            <a:avLst/>
          </a:prstGeom>
          <a:solidFill>
            <a:schemeClr val="accent1"/>
          </a:solidFill>
          <a:ln>
            <a:noFill/>
          </a:ln>
        </p:spPr>
        <p:txBody>
          <a:bodyPr wrap="square" rtlCol="0" anchor="ctr">
            <a:spAutoFit/>
          </a:bodyPr>
          <a:lstStyle/>
          <a:p>
            <a:pPr algn="l"/>
            <a:r>
              <a:rPr lang="en-US" sz="5400" b="1" dirty="0"/>
              <a:t>				Why Choose Us?</a:t>
            </a:r>
          </a:p>
        </p:txBody>
      </p:sp>
      <p:sp>
        <p:nvSpPr>
          <p:cNvPr id="16" name="Oval 15">
            <a:extLst>
              <a:ext uri="{FF2B5EF4-FFF2-40B4-BE49-F238E27FC236}">
                <a16:creationId xmlns:a16="http://schemas.microsoft.com/office/drawing/2014/main" id="{89D745AC-1E57-48DE-8543-BE90090F6791}"/>
              </a:ext>
            </a:extLst>
          </p:cNvPr>
          <p:cNvSpPr/>
          <p:nvPr/>
        </p:nvSpPr>
        <p:spPr>
          <a:xfrm>
            <a:off x="1232128" y="3774600"/>
            <a:ext cx="2286000" cy="2286000"/>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75000"/>
                  <a:lumOff val="25000"/>
                </a:schemeClr>
              </a:solidFill>
            </a:endParaRPr>
          </a:p>
        </p:txBody>
      </p:sp>
      <p:pic>
        <p:nvPicPr>
          <p:cNvPr id="23" name="Graphic 22" descr="Podium">
            <a:extLst>
              <a:ext uri="{FF2B5EF4-FFF2-40B4-BE49-F238E27FC236}">
                <a16:creationId xmlns:a16="http://schemas.microsoft.com/office/drawing/2014/main" id="{C6BC323B-B79B-4DDF-ABC7-1ACE735B82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69872" y="4012344"/>
            <a:ext cx="1810512" cy="1810512"/>
          </a:xfrm>
          <a:prstGeom prst="rect">
            <a:avLst/>
          </a:prstGeom>
        </p:spPr>
      </p:pic>
    </p:spTree>
    <p:extLst>
      <p:ext uri="{BB962C8B-B14F-4D97-AF65-F5344CB8AC3E}">
        <p14:creationId xmlns:p14="http://schemas.microsoft.com/office/powerpoint/2010/main" val="40558910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561776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842176-6E6B-44AB-9F46-43188F66CAC2}"/>
              </a:ext>
            </a:extLst>
          </p:cNvPr>
          <p:cNvSpPr/>
          <p:nvPr/>
        </p:nvSpPr>
        <p:spPr>
          <a:xfrm>
            <a:off x="11472000" y="-2649"/>
            <a:ext cx="72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3" name="Slide Number Placeholder 5">
            <a:extLst>
              <a:ext uri="{FF2B5EF4-FFF2-40B4-BE49-F238E27FC236}">
                <a16:creationId xmlns:a16="http://schemas.microsoft.com/office/drawing/2014/main" id="{049BE619-E3C6-4249-B6A2-6DBC80979F07}"/>
              </a:ext>
            </a:extLst>
          </p:cNvPr>
          <p:cNvSpPr txBox="1">
            <a:spLocks/>
          </p:cNvSpPr>
          <p:nvPr/>
        </p:nvSpPr>
        <p:spPr>
          <a:xfrm>
            <a:off x="11472000" y="6138000"/>
            <a:ext cx="720000" cy="720000"/>
          </a:xfrm>
          <a:prstGeom prst="rect">
            <a:avLst/>
          </a:prstGeom>
          <a:solidFill>
            <a:schemeClr val="accent1"/>
          </a:solidFill>
          <a:ln w="36000">
            <a:noFill/>
          </a:ln>
        </p:spPr>
        <p:txBody>
          <a:bodyPr vert="horz" lIns="72000" tIns="72000" rIns="72000" bIns="72000" rtlCol="0" anchor="ctr" anchorCtr="1"/>
          <a:lstStyle>
            <a:defPPr>
              <a:defRPr lang="en-US"/>
            </a:defPPr>
            <a:lvl1pPr marL="0" algn="l" defTabSz="914400" rtl="0" eaLnBrk="1" latinLnBrk="0" hangingPunct="1">
              <a:defRPr lang="en-MY" sz="1800" b="1" kern="1200" smtClean="0">
                <a:solidFill>
                  <a:schemeClr val="tx1"/>
                </a:solidFill>
                <a:latin typeface="Palatino Linotype" panose="02040502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357C2A-6DC5-4997-ADD1-D17D3D72CF0B}" type="slidenum">
              <a:rPr lang="en-GB" sz="2000" smtClean="0">
                <a:latin typeface="+mn-lt"/>
              </a:rPr>
              <a:pPr/>
              <a:t>‹#›</a:t>
            </a:fld>
            <a:endParaRPr lang="en-GB" sz="2000" dirty="0">
              <a:latin typeface="+mn-lt"/>
            </a:endParaRPr>
          </a:p>
        </p:txBody>
      </p:sp>
      <p:sp>
        <p:nvSpPr>
          <p:cNvPr id="4" name="Rectangle 3">
            <a:extLst>
              <a:ext uri="{FF2B5EF4-FFF2-40B4-BE49-F238E27FC236}">
                <a16:creationId xmlns:a16="http://schemas.microsoft.com/office/drawing/2014/main" id="{F43350C7-6AA7-466F-A4B0-133A6BBB82F2}"/>
              </a:ext>
            </a:extLst>
          </p:cNvPr>
          <p:cNvSpPr/>
          <p:nvPr/>
        </p:nvSpPr>
        <p:spPr>
          <a:xfrm>
            <a:off x="0" y="6138000"/>
            <a:ext cx="72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grpSp>
        <p:nvGrpSpPr>
          <p:cNvPr id="5" name="Group 4">
            <a:extLst>
              <a:ext uri="{FF2B5EF4-FFF2-40B4-BE49-F238E27FC236}">
                <a16:creationId xmlns:a16="http://schemas.microsoft.com/office/drawing/2014/main" id="{8BC34E64-41C7-4139-8B6C-F89AEECA5019}"/>
              </a:ext>
            </a:extLst>
          </p:cNvPr>
          <p:cNvGrpSpPr/>
          <p:nvPr/>
        </p:nvGrpSpPr>
        <p:grpSpPr>
          <a:xfrm>
            <a:off x="360000" y="174701"/>
            <a:ext cx="3960000" cy="360000"/>
            <a:chOff x="360000" y="6300000"/>
            <a:chExt cx="3960000" cy="360000"/>
          </a:xfrm>
        </p:grpSpPr>
        <p:sp>
          <p:nvSpPr>
            <p:cNvPr id="6" name="TextBox 5">
              <a:extLst>
                <a:ext uri="{FF2B5EF4-FFF2-40B4-BE49-F238E27FC236}">
                  <a16:creationId xmlns:a16="http://schemas.microsoft.com/office/drawing/2014/main" id="{9E9C0CC9-C944-4537-B223-978004AFA679}"/>
                </a:ext>
              </a:extLst>
            </p:cNvPr>
            <p:cNvSpPr txBox="1">
              <a:spLocks/>
            </p:cNvSpPr>
            <p:nvPr/>
          </p:nvSpPr>
          <p:spPr>
            <a:xfrm>
              <a:off x="360000" y="6300000"/>
              <a:ext cx="360000" cy="360000"/>
            </a:xfrm>
            <a:prstGeom prst="rect">
              <a:avLst/>
            </a:prstGeom>
            <a:solidFill>
              <a:schemeClr val="accent1"/>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n</a:t>
              </a:r>
            </a:p>
          </p:txBody>
        </p:sp>
        <p:sp>
          <p:nvSpPr>
            <p:cNvPr id="7" name="TextBox 6">
              <a:extLst>
                <a:ext uri="{FF2B5EF4-FFF2-40B4-BE49-F238E27FC236}">
                  <a16:creationId xmlns:a16="http://schemas.microsoft.com/office/drawing/2014/main" id="{78856A35-EDA0-48B4-8E65-B25991C0D8D3}"/>
                </a:ext>
              </a:extLst>
            </p:cNvPr>
            <p:cNvSpPr txBox="1">
              <a:spLocks/>
            </p:cNvSpPr>
            <p:nvPr/>
          </p:nvSpPr>
          <p:spPr>
            <a:xfrm>
              <a:off x="72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a:t>
              </a:r>
            </a:p>
          </p:txBody>
        </p:sp>
        <p:sp>
          <p:nvSpPr>
            <p:cNvPr id="8" name="TextBox 7">
              <a:extLst>
                <a:ext uri="{FF2B5EF4-FFF2-40B4-BE49-F238E27FC236}">
                  <a16:creationId xmlns:a16="http://schemas.microsoft.com/office/drawing/2014/main" id="{1ADC5994-03B2-4BDF-8740-C2BA6E0B33AF}"/>
                </a:ext>
              </a:extLst>
            </p:cNvPr>
            <p:cNvSpPr txBox="1">
              <a:spLocks/>
            </p:cNvSpPr>
            <p:nvPr/>
          </p:nvSpPr>
          <p:spPr>
            <a:xfrm>
              <a:off x="108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a</a:t>
              </a:r>
            </a:p>
          </p:txBody>
        </p:sp>
        <p:sp>
          <p:nvSpPr>
            <p:cNvPr id="9" name="TextBox 8">
              <a:extLst>
                <a:ext uri="{FF2B5EF4-FFF2-40B4-BE49-F238E27FC236}">
                  <a16:creationId xmlns:a16="http://schemas.microsoft.com/office/drawing/2014/main" id="{6A3DC359-CFD5-4591-8592-2ECA4C72CB97}"/>
                </a:ext>
              </a:extLst>
            </p:cNvPr>
            <p:cNvSpPr txBox="1">
              <a:spLocks/>
            </p:cNvSpPr>
            <p:nvPr/>
          </p:nvSpPr>
          <p:spPr>
            <a:xfrm>
              <a:off x="1440000" y="6300000"/>
              <a:ext cx="360000" cy="360000"/>
            </a:xfrm>
            <a:prstGeom prst="rect">
              <a:avLst/>
            </a:prstGeom>
            <a:solidFill>
              <a:schemeClr val="accent4"/>
            </a:solidFill>
            <a:ln w="36000">
              <a:noFill/>
            </a:ln>
          </p:spPr>
          <p:txBody>
            <a:bodyPr wrap="none" lIns="72000" tIns="72000" rIns="72000" bIns="72000" rtlCol="0" anchor="ctr" anchorCtr="1">
              <a:noAutofit/>
            </a:bodyPr>
            <a:lstStyle/>
            <a:p>
              <a:r>
                <a:rPr lang="en-MY" sz="1800" b="1" dirty="0">
                  <a:solidFill>
                    <a:schemeClr val="bg1"/>
                  </a:solidFill>
                  <a:latin typeface="Palatino Linotype" panose="02040502050505030304" pitchFamily="18" charset="0"/>
                </a:rPr>
                <a:t>c</a:t>
              </a:r>
            </a:p>
          </p:txBody>
        </p:sp>
        <p:sp>
          <p:nvSpPr>
            <p:cNvPr id="10" name="TextBox 9">
              <a:extLst>
                <a:ext uri="{FF2B5EF4-FFF2-40B4-BE49-F238E27FC236}">
                  <a16:creationId xmlns:a16="http://schemas.microsoft.com/office/drawing/2014/main" id="{2D8E40D7-5CE4-4A69-B194-5A12FBAB3CE0}"/>
                </a:ext>
              </a:extLst>
            </p:cNvPr>
            <p:cNvSpPr txBox="1">
              <a:spLocks/>
            </p:cNvSpPr>
            <p:nvPr/>
          </p:nvSpPr>
          <p:spPr>
            <a:xfrm>
              <a:off x="180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t</a:t>
              </a:r>
            </a:p>
          </p:txBody>
        </p:sp>
        <p:sp>
          <p:nvSpPr>
            <p:cNvPr id="11" name="TextBox 10">
              <a:extLst>
                <a:ext uri="{FF2B5EF4-FFF2-40B4-BE49-F238E27FC236}">
                  <a16:creationId xmlns:a16="http://schemas.microsoft.com/office/drawing/2014/main" id="{C628C56D-FCBA-4C2D-97A9-87112359A1FB}"/>
                </a:ext>
              </a:extLst>
            </p:cNvPr>
            <p:cNvSpPr txBox="1">
              <a:spLocks/>
            </p:cNvSpPr>
            <p:nvPr/>
          </p:nvSpPr>
          <p:spPr>
            <a:xfrm>
              <a:off x="2160000" y="6300000"/>
              <a:ext cx="360000" cy="360000"/>
            </a:xfrm>
            <a:prstGeom prst="rect">
              <a:avLst/>
            </a:prstGeom>
            <a:solidFill>
              <a:schemeClr val="accent6"/>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u</a:t>
              </a:r>
            </a:p>
          </p:txBody>
        </p:sp>
        <p:sp>
          <p:nvSpPr>
            <p:cNvPr id="12" name="TextBox 11">
              <a:extLst>
                <a:ext uri="{FF2B5EF4-FFF2-40B4-BE49-F238E27FC236}">
                  <a16:creationId xmlns:a16="http://schemas.microsoft.com/office/drawing/2014/main" id="{FD782100-5E49-4C0F-911C-C89442FF8DED}"/>
                </a:ext>
              </a:extLst>
            </p:cNvPr>
            <p:cNvSpPr txBox="1">
              <a:spLocks/>
            </p:cNvSpPr>
            <p:nvPr/>
          </p:nvSpPr>
          <p:spPr>
            <a:xfrm>
              <a:off x="3240000" y="6300000"/>
              <a:ext cx="360000" cy="360000"/>
            </a:xfrm>
            <a:prstGeom prst="rect">
              <a:avLst/>
            </a:prstGeom>
            <a:solidFill>
              <a:schemeClr val="accent3"/>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i</a:t>
              </a:r>
            </a:p>
          </p:txBody>
        </p:sp>
        <p:sp>
          <p:nvSpPr>
            <p:cNvPr id="13" name="TextBox 12">
              <a:extLst>
                <a:ext uri="{FF2B5EF4-FFF2-40B4-BE49-F238E27FC236}">
                  <a16:creationId xmlns:a16="http://schemas.microsoft.com/office/drawing/2014/main" id="{9CD062C6-D49D-4E9F-9D71-02116455CF97}"/>
                </a:ext>
              </a:extLst>
            </p:cNvPr>
            <p:cNvSpPr txBox="1">
              <a:spLocks/>
            </p:cNvSpPr>
            <p:nvPr/>
          </p:nvSpPr>
          <p:spPr>
            <a:xfrm>
              <a:off x="288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r</a:t>
              </a:r>
            </a:p>
          </p:txBody>
        </p:sp>
        <p:sp>
          <p:nvSpPr>
            <p:cNvPr id="14" name="TextBox 13">
              <a:extLst>
                <a:ext uri="{FF2B5EF4-FFF2-40B4-BE49-F238E27FC236}">
                  <a16:creationId xmlns:a16="http://schemas.microsoft.com/office/drawing/2014/main" id="{BF183CBB-5C43-4D46-95AE-ABF929E68703}"/>
                </a:ext>
              </a:extLst>
            </p:cNvPr>
            <p:cNvSpPr txBox="1">
              <a:spLocks/>
            </p:cNvSpPr>
            <p:nvPr/>
          </p:nvSpPr>
          <p:spPr>
            <a:xfrm>
              <a:off x="3960000" y="6300000"/>
              <a:ext cx="360000" cy="360000"/>
            </a:xfrm>
            <a:prstGeom prst="rect">
              <a:avLst/>
            </a:prstGeom>
            <a:solidFill>
              <a:schemeClr val="accent5"/>
            </a:solidFill>
            <a:ln w="36000">
              <a:noFill/>
            </a:ln>
          </p:spPr>
          <p:txBody>
            <a:bodyPr wrap="none" lIns="72000" tIns="72000" rIns="72000" bIns="72000" rtlCol="0" anchor="ctr" anchorCtr="1">
              <a:noAutofit/>
            </a:bodyPr>
            <a:lstStyle/>
            <a:p>
              <a:r>
                <a:rPr lang="en-MY" sz="1800" b="1" dirty="0">
                  <a:solidFill>
                    <a:schemeClr val="bg1"/>
                  </a:solidFill>
                  <a:latin typeface="Palatino Linotype" panose="02040502050505030304" pitchFamily="18" charset="0"/>
                </a:rPr>
                <a:t>l</a:t>
              </a:r>
            </a:p>
          </p:txBody>
        </p:sp>
        <p:sp>
          <p:nvSpPr>
            <p:cNvPr id="15" name="TextBox 14">
              <a:extLst>
                <a:ext uri="{FF2B5EF4-FFF2-40B4-BE49-F238E27FC236}">
                  <a16:creationId xmlns:a16="http://schemas.microsoft.com/office/drawing/2014/main" id="{B05D728C-BCD8-41DA-890E-C2D8A057E4CC}"/>
                </a:ext>
              </a:extLst>
            </p:cNvPr>
            <p:cNvSpPr txBox="1">
              <a:spLocks/>
            </p:cNvSpPr>
            <p:nvPr/>
          </p:nvSpPr>
          <p:spPr>
            <a:xfrm>
              <a:off x="3600000" y="6300000"/>
              <a:ext cx="360000" cy="360000"/>
            </a:xfrm>
            <a:prstGeom prst="rect">
              <a:avLst/>
            </a:prstGeom>
            <a:solidFill>
              <a:schemeClr val="accent4"/>
            </a:solidFill>
            <a:ln w="36000">
              <a:noFill/>
            </a:ln>
          </p:spPr>
          <p:txBody>
            <a:bodyPr wrap="none" lIns="72000" tIns="72000" rIns="72000" bIns="72000" rtlCol="0" anchor="ctr" anchorCtr="1">
              <a:noAutofit/>
            </a:bodyPr>
            <a:lstStyle/>
            <a:p>
              <a:r>
                <a:rPr lang="en-MY" sz="1800" b="1" dirty="0">
                  <a:solidFill>
                    <a:schemeClr val="bg1"/>
                  </a:solidFill>
                  <a:latin typeface="Palatino Linotype" panose="02040502050505030304" pitchFamily="18" charset="0"/>
                </a:rPr>
                <a:t>a</a:t>
              </a:r>
            </a:p>
          </p:txBody>
        </p:sp>
        <p:sp>
          <p:nvSpPr>
            <p:cNvPr id="16" name="TextBox 15">
              <a:extLst>
                <a:ext uri="{FF2B5EF4-FFF2-40B4-BE49-F238E27FC236}">
                  <a16:creationId xmlns:a16="http://schemas.microsoft.com/office/drawing/2014/main" id="{B979AA04-97BA-4967-92D0-FFBB04B43EE6}"/>
                </a:ext>
              </a:extLst>
            </p:cNvPr>
            <p:cNvSpPr txBox="1">
              <a:spLocks/>
            </p:cNvSpPr>
            <p:nvPr/>
          </p:nvSpPr>
          <p:spPr>
            <a:xfrm>
              <a:off x="2520000" y="6300000"/>
              <a:ext cx="360000" cy="360000"/>
            </a:xfrm>
            <a:prstGeom prst="rect">
              <a:avLst/>
            </a:prstGeom>
            <a:solidFill>
              <a:schemeClr val="accent1"/>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a</a:t>
              </a:r>
            </a:p>
          </p:txBody>
        </p:sp>
        <p:sp>
          <p:nvSpPr>
            <p:cNvPr id="17" name="TextBox 16">
              <a:extLst>
                <a:ext uri="{FF2B5EF4-FFF2-40B4-BE49-F238E27FC236}">
                  <a16:creationId xmlns:a16="http://schemas.microsoft.com/office/drawing/2014/main" id="{1E4DBB4B-5B57-4A9F-ABE5-4784B054CB76}"/>
                </a:ext>
              </a:extLst>
            </p:cNvPr>
            <p:cNvSpPr txBox="1">
              <a:spLocks/>
            </p:cNvSpPr>
            <p:nvPr/>
          </p:nvSpPr>
          <p:spPr>
            <a:xfrm>
              <a:off x="1080000" y="6300000"/>
              <a:ext cx="360000" cy="360000"/>
            </a:xfrm>
            <a:prstGeom prst="rect">
              <a:avLst/>
            </a:prstGeom>
            <a:solidFill>
              <a:schemeClr val="accent3"/>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a</a:t>
              </a:r>
            </a:p>
          </p:txBody>
        </p:sp>
        <p:sp>
          <p:nvSpPr>
            <p:cNvPr id="18" name="TextBox 17">
              <a:extLst>
                <a:ext uri="{FF2B5EF4-FFF2-40B4-BE49-F238E27FC236}">
                  <a16:creationId xmlns:a16="http://schemas.microsoft.com/office/drawing/2014/main" id="{94633540-2339-4BA4-A3E2-0670C481218A}"/>
                </a:ext>
              </a:extLst>
            </p:cNvPr>
            <p:cNvSpPr txBox="1">
              <a:spLocks/>
            </p:cNvSpPr>
            <p:nvPr/>
          </p:nvSpPr>
          <p:spPr>
            <a:xfrm>
              <a:off x="1800000" y="6300000"/>
              <a:ext cx="360000" cy="360000"/>
            </a:xfrm>
            <a:prstGeom prst="rect">
              <a:avLst/>
            </a:prstGeom>
            <a:solidFill>
              <a:schemeClr val="accent5"/>
            </a:solidFill>
            <a:ln w="36000">
              <a:noFill/>
            </a:ln>
          </p:spPr>
          <p:txBody>
            <a:bodyPr wrap="none" lIns="72000" tIns="72000" rIns="72000" bIns="72000" rtlCol="0" anchor="ctr" anchorCtr="1">
              <a:noAutofit/>
            </a:bodyPr>
            <a:lstStyle/>
            <a:p>
              <a:r>
                <a:rPr lang="en-MY" sz="1800" b="1" dirty="0">
                  <a:solidFill>
                    <a:schemeClr val="bg1"/>
                  </a:solidFill>
                  <a:latin typeface="Palatino Linotype" panose="02040502050505030304" pitchFamily="18" charset="0"/>
                </a:rPr>
                <a:t>t</a:t>
              </a:r>
            </a:p>
          </p:txBody>
        </p:sp>
      </p:grpSp>
      <p:sp>
        <p:nvSpPr>
          <p:cNvPr id="21" name="TextBox 20">
            <a:extLst>
              <a:ext uri="{FF2B5EF4-FFF2-40B4-BE49-F238E27FC236}">
                <a16:creationId xmlns:a16="http://schemas.microsoft.com/office/drawing/2014/main" id="{ACFECB6B-238E-4B21-9267-55D92864B010}"/>
              </a:ext>
            </a:extLst>
          </p:cNvPr>
          <p:cNvSpPr txBox="1"/>
          <p:nvPr/>
        </p:nvSpPr>
        <p:spPr>
          <a:xfrm>
            <a:off x="7153200" y="0"/>
            <a:ext cx="4320000" cy="720000"/>
          </a:xfrm>
          <a:prstGeom prst="rect">
            <a:avLst/>
          </a:prstGeom>
          <a:noFill/>
        </p:spPr>
        <p:txBody>
          <a:bodyPr wrap="square" rtlCol="0" anchor="ctr">
            <a:noAutofit/>
          </a:bodyPr>
          <a:lstStyle/>
          <a:p>
            <a:pPr algn="r"/>
            <a:r>
              <a:rPr lang="en-MY" sz="2400" b="1" dirty="0"/>
              <a:t>Why Choose Us?</a:t>
            </a:r>
          </a:p>
        </p:txBody>
      </p:sp>
      <p:sp>
        <p:nvSpPr>
          <p:cNvPr id="39" name="Content Placeholder 38">
            <a:extLst>
              <a:ext uri="{FF2B5EF4-FFF2-40B4-BE49-F238E27FC236}">
                <a16:creationId xmlns:a16="http://schemas.microsoft.com/office/drawing/2014/main" id="{2D393531-71F0-45AD-85B5-808CDE81550D}"/>
              </a:ext>
            </a:extLst>
          </p:cNvPr>
          <p:cNvSpPr>
            <a:spLocks noGrp="1"/>
          </p:cNvSpPr>
          <p:nvPr>
            <p:ph sz="quarter" idx="10" hasCustomPrompt="1"/>
          </p:nvPr>
        </p:nvSpPr>
        <p:spPr>
          <a:xfrm>
            <a:off x="653465" y="2613427"/>
            <a:ext cx="2491507" cy="4069871"/>
          </a:xfrm>
        </p:spPr>
        <p:txBody>
          <a:bodyPr/>
          <a:lstStyle>
            <a:lvl1pPr marL="0" indent="0" algn="ctr">
              <a:spcBef>
                <a:spcPts val="0"/>
              </a:spcBef>
              <a:buNone/>
              <a:defRPr sz="1400"/>
            </a:lvl1pPr>
          </a:lstStyle>
          <a:p>
            <a:pPr lvl="0"/>
            <a:r>
              <a:rPr lang="en-US" dirty="0"/>
              <a:t>Edit</a:t>
            </a:r>
            <a:endParaRPr lang="en-MY" dirty="0"/>
          </a:p>
        </p:txBody>
      </p:sp>
      <p:sp>
        <p:nvSpPr>
          <p:cNvPr id="40" name="Content Placeholder 38">
            <a:extLst>
              <a:ext uri="{FF2B5EF4-FFF2-40B4-BE49-F238E27FC236}">
                <a16:creationId xmlns:a16="http://schemas.microsoft.com/office/drawing/2014/main" id="{846FF40E-3BD2-4141-AC93-13144E0CDDD3}"/>
              </a:ext>
            </a:extLst>
          </p:cNvPr>
          <p:cNvSpPr>
            <a:spLocks noGrp="1"/>
          </p:cNvSpPr>
          <p:nvPr>
            <p:ph sz="quarter" idx="11" hasCustomPrompt="1"/>
          </p:nvPr>
        </p:nvSpPr>
        <p:spPr>
          <a:xfrm>
            <a:off x="3451319" y="2613427"/>
            <a:ext cx="2491507" cy="4069871"/>
          </a:xfrm>
        </p:spPr>
        <p:txBody>
          <a:bodyPr/>
          <a:lstStyle>
            <a:lvl1pPr marL="0" indent="0" algn="ctr">
              <a:spcBef>
                <a:spcPts val="0"/>
              </a:spcBef>
              <a:buNone/>
              <a:defRPr sz="1400"/>
            </a:lvl1pPr>
          </a:lstStyle>
          <a:p>
            <a:pPr lvl="0"/>
            <a:r>
              <a:rPr lang="en-US" dirty="0"/>
              <a:t>Edit</a:t>
            </a:r>
            <a:endParaRPr lang="en-MY" dirty="0"/>
          </a:p>
        </p:txBody>
      </p:sp>
      <p:sp>
        <p:nvSpPr>
          <p:cNvPr id="41" name="Content Placeholder 38">
            <a:extLst>
              <a:ext uri="{FF2B5EF4-FFF2-40B4-BE49-F238E27FC236}">
                <a16:creationId xmlns:a16="http://schemas.microsoft.com/office/drawing/2014/main" id="{B912D260-A17E-4DCB-B65F-289C0B1416AD}"/>
              </a:ext>
            </a:extLst>
          </p:cNvPr>
          <p:cNvSpPr>
            <a:spLocks noGrp="1"/>
          </p:cNvSpPr>
          <p:nvPr>
            <p:ph sz="quarter" idx="12" hasCustomPrompt="1"/>
          </p:nvPr>
        </p:nvSpPr>
        <p:spPr>
          <a:xfrm>
            <a:off x="6249173" y="2613427"/>
            <a:ext cx="2491507" cy="4069871"/>
          </a:xfrm>
        </p:spPr>
        <p:txBody>
          <a:bodyPr/>
          <a:lstStyle>
            <a:lvl1pPr marL="0" indent="0" algn="ctr">
              <a:spcBef>
                <a:spcPts val="0"/>
              </a:spcBef>
              <a:buNone/>
              <a:defRPr sz="1400"/>
            </a:lvl1pPr>
          </a:lstStyle>
          <a:p>
            <a:pPr lvl="0"/>
            <a:r>
              <a:rPr lang="en-US" dirty="0"/>
              <a:t>Edit</a:t>
            </a:r>
            <a:endParaRPr lang="en-MY" dirty="0"/>
          </a:p>
        </p:txBody>
      </p:sp>
      <p:sp>
        <p:nvSpPr>
          <p:cNvPr id="42" name="Content Placeholder 38">
            <a:extLst>
              <a:ext uri="{FF2B5EF4-FFF2-40B4-BE49-F238E27FC236}">
                <a16:creationId xmlns:a16="http://schemas.microsoft.com/office/drawing/2014/main" id="{8B0B316F-6E6B-411B-B7CF-69701BD7415D}"/>
              </a:ext>
            </a:extLst>
          </p:cNvPr>
          <p:cNvSpPr>
            <a:spLocks noGrp="1"/>
          </p:cNvSpPr>
          <p:nvPr>
            <p:ph sz="quarter" idx="13" hasCustomPrompt="1"/>
          </p:nvPr>
        </p:nvSpPr>
        <p:spPr>
          <a:xfrm>
            <a:off x="9047026" y="2613427"/>
            <a:ext cx="2491507" cy="4069871"/>
          </a:xfrm>
        </p:spPr>
        <p:txBody>
          <a:bodyPr>
            <a:normAutofit/>
          </a:bodyPr>
          <a:lstStyle>
            <a:lvl1pPr marL="0" indent="0" algn="ctr">
              <a:spcBef>
                <a:spcPts val="0"/>
              </a:spcBef>
              <a:buNone/>
              <a:defRPr sz="1400"/>
            </a:lvl1pPr>
          </a:lstStyle>
          <a:p>
            <a:pPr lvl="0"/>
            <a:r>
              <a:rPr lang="en-US" dirty="0"/>
              <a:t>Edit </a:t>
            </a:r>
            <a:endParaRPr lang="en-MY" dirty="0"/>
          </a:p>
        </p:txBody>
      </p:sp>
      <p:grpSp>
        <p:nvGrpSpPr>
          <p:cNvPr id="43" name="Group 42">
            <a:extLst>
              <a:ext uri="{FF2B5EF4-FFF2-40B4-BE49-F238E27FC236}">
                <a16:creationId xmlns:a16="http://schemas.microsoft.com/office/drawing/2014/main" id="{367ADBDE-6B54-4792-9829-FB1A3900C662}"/>
              </a:ext>
            </a:extLst>
          </p:cNvPr>
          <p:cNvGrpSpPr/>
          <p:nvPr/>
        </p:nvGrpSpPr>
        <p:grpSpPr>
          <a:xfrm>
            <a:off x="760476" y="786384"/>
            <a:ext cx="10671048" cy="1785448"/>
            <a:chOff x="242447" y="1260000"/>
            <a:chExt cx="11707106" cy="1814948"/>
          </a:xfrm>
        </p:grpSpPr>
        <p:sp>
          <p:nvSpPr>
            <p:cNvPr id="44" name="TextBox 43">
              <a:extLst>
                <a:ext uri="{FF2B5EF4-FFF2-40B4-BE49-F238E27FC236}">
                  <a16:creationId xmlns:a16="http://schemas.microsoft.com/office/drawing/2014/main" id="{081E7A9A-D4DC-4E0D-A7BA-53CD4DF35126}"/>
                </a:ext>
              </a:extLst>
            </p:cNvPr>
            <p:cNvSpPr txBox="1"/>
            <p:nvPr/>
          </p:nvSpPr>
          <p:spPr>
            <a:xfrm>
              <a:off x="242447" y="2709000"/>
              <a:ext cx="2498609" cy="365948"/>
            </a:xfrm>
            <a:prstGeom prst="rect">
              <a:avLst/>
            </a:prstGeom>
            <a:noFill/>
            <a:ln>
              <a:noFill/>
            </a:ln>
          </p:spPr>
          <p:txBody>
            <a:bodyPr wrap="square" lIns="0" tIns="0" rIns="0" bIns="0" rtlCol="0" anchor="t">
              <a:noAutofit/>
            </a:bodyPr>
            <a:lstStyle/>
            <a:p>
              <a:pPr algn="ctr"/>
              <a:r>
                <a:rPr lang="en-MY" sz="2000" b="1" dirty="0"/>
                <a:t>Our Company</a:t>
              </a:r>
            </a:p>
            <a:p>
              <a:pPr algn="ctr"/>
              <a:endParaRPr lang="en-GB" sz="1400" dirty="0"/>
            </a:p>
          </p:txBody>
        </p:sp>
        <p:sp>
          <p:nvSpPr>
            <p:cNvPr id="45" name="TextBox 44">
              <a:extLst>
                <a:ext uri="{FF2B5EF4-FFF2-40B4-BE49-F238E27FC236}">
                  <a16:creationId xmlns:a16="http://schemas.microsoft.com/office/drawing/2014/main" id="{A45B6804-CEA5-4B24-835A-43D867A52828}"/>
                </a:ext>
              </a:extLst>
            </p:cNvPr>
            <p:cNvSpPr txBox="1"/>
            <p:nvPr/>
          </p:nvSpPr>
          <p:spPr>
            <a:xfrm>
              <a:off x="3311946" y="2709000"/>
              <a:ext cx="2498609" cy="365948"/>
            </a:xfrm>
            <a:prstGeom prst="rect">
              <a:avLst/>
            </a:prstGeom>
            <a:noFill/>
            <a:ln>
              <a:noFill/>
            </a:ln>
          </p:spPr>
          <p:txBody>
            <a:bodyPr wrap="square" lIns="0" tIns="0" rIns="0" bIns="0" rtlCol="0" anchor="t">
              <a:noAutofit/>
            </a:bodyPr>
            <a:lstStyle/>
            <a:p>
              <a:pPr algn="ctr"/>
              <a:r>
                <a:rPr lang="en-GB" altLang="ko-KR" sz="2000" b="1" dirty="0">
                  <a:cs typeface="Arial" pitchFamily="34" charset="0"/>
                </a:rPr>
                <a:t>Our People</a:t>
              </a:r>
            </a:p>
            <a:p>
              <a:pPr algn="ctr"/>
              <a:endParaRPr lang="en-GB" altLang="ko-KR" sz="1400" dirty="0">
                <a:cs typeface="Arial" pitchFamily="34" charset="0"/>
              </a:endParaRPr>
            </a:p>
          </p:txBody>
        </p:sp>
        <p:sp>
          <p:nvSpPr>
            <p:cNvPr id="46" name="TextBox 45">
              <a:extLst>
                <a:ext uri="{FF2B5EF4-FFF2-40B4-BE49-F238E27FC236}">
                  <a16:creationId xmlns:a16="http://schemas.microsoft.com/office/drawing/2014/main" id="{6CF93095-CECD-46AC-BC58-DC2BBCE53682}"/>
                </a:ext>
              </a:extLst>
            </p:cNvPr>
            <p:cNvSpPr txBox="1"/>
            <p:nvPr/>
          </p:nvSpPr>
          <p:spPr>
            <a:xfrm>
              <a:off x="6381444" y="2709000"/>
              <a:ext cx="2498609" cy="365948"/>
            </a:xfrm>
            <a:prstGeom prst="rect">
              <a:avLst/>
            </a:prstGeom>
            <a:noFill/>
            <a:ln>
              <a:noFill/>
            </a:ln>
          </p:spPr>
          <p:txBody>
            <a:bodyPr wrap="square" lIns="0" tIns="0" rIns="0" bIns="0" rtlCol="0" anchor="t">
              <a:noAutofit/>
            </a:bodyPr>
            <a:lstStyle/>
            <a:p>
              <a:pPr algn="ctr"/>
              <a:r>
                <a:rPr lang="en-GB" sz="2000" b="1" dirty="0"/>
                <a:t>Our Approach</a:t>
              </a:r>
            </a:p>
            <a:p>
              <a:pPr marL="180000" lvl="1"/>
              <a:endParaRPr lang="en-GB" sz="1400" dirty="0"/>
            </a:p>
            <a:p>
              <a:pPr marL="0" lvl="1" algn="ctr">
                <a:spcAft>
                  <a:spcPts val="1800"/>
                </a:spcAft>
              </a:pPr>
              <a:endParaRPr lang="en-GB" sz="1400" dirty="0"/>
            </a:p>
          </p:txBody>
        </p:sp>
        <p:sp>
          <p:nvSpPr>
            <p:cNvPr id="47" name="TextBox 46">
              <a:extLst>
                <a:ext uri="{FF2B5EF4-FFF2-40B4-BE49-F238E27FC236}">
                  <a16:creationId xmlns:a16="http://schemas.microsoft.com/office/drawing/2014/main" id="{A9563131-FB89-42AF-96DB-E93EFDE69F83}"/>
                </a:ext>
              </a:extLst>
            </p:cNvPr>
            <p:cNvSpPr txBox="1"/>
            <p:nvPr/>
          </p:nvSpPr>
          <p:spPr>
            <a:xfrm>
              <a:off x="9450944" y="2709000"/>
              <a:ext cx="2498609" cy="365948"/>
            </a:xfrm>
            <a:prstGeom prst="rect">
              <a:avLst/>
            </a:prstGeom>
            <a:noFill/>
            <a:ln>
              <a:noFill/>
            </a:ln>
          </p:spPr>
          <p:txBody>
            <a:bodyPr wrap="square" lIns="0" tIns="0" rIns="0" bIns="0" rtlCol="0" anchor="t">
              <a:noAutofit/>
            </a:bodyPr>
            <a:lstStyle/>
            <a:p>
              <a:pPr algn="ctr"/>
              <a:r>
                <a:rPr lang="en-US" altLang="ko-KR" sz="2000" b="1" dirty="0">
                  <a:cs typeface="Arial" pitchFamily="34" charset="0"/>
                </a:rPr>
                <a:t>Our Results</a:t>
              </a:r>
            </a:p>
            <a:p>
              <a:pPr algn="ctr"/>
              <a:endParaRPr lang="en-US" altLang="ko-KR" sz="1600" dirty="0">
                <a:cs typeface="Arial" pitchFamily="34" charset="0"/>
              </a:endParaRPr>
            </a:p>
            <a:p>
              <a:pPr algn="ctr"/>
              <a:endParaRPr lang="en-US" altLang="ko-KR" sz="1400" dirty="0">
                <a:cs typeface="Arial" pitchFamily="34" charset="0"/>
              </a:endParaRPr>
            </a:p>
          </p:txBody>
        </p:sp>
        <p:sp>
          <p:nvSpPr>
            <p:cNvPr id="48" name="Oval 47">
              <a:extLst>
                <a:ext uri="{FF2B5EF4-FFF2-40B4-BE49-F238E27FC236}">
                  <a16:creationId xmlns:a16="http://schemas.microsoft.com/office/drawing/2014/main" id="{2505DD70-3CC8-4AE5-9CF4-E589F58BE2DC}"/>
                </a:ext>
              </a:extLst>
            </p:cNvPr>
            <p:cNvSpPr/>
            <p:nvPr/>
          </p:nvSpPr>
          <p:spPr>
            <a:xfrm>
              <a:off x="720000" y="1260000"/>
              <a:ext cx="1368900" cy="1368901"/>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75000"/>
                    <a:lumOff val="25000"/>
                  </a:schemeClr>
                </a:solidFill>
              </a:endParaRPr>
            </a:p>
          </p:txBody>
        </p:sp>
        <p:sp>
          <p:nvSpPr>
            <p:cNvPr id="49" name="Oval 48">
              <a:extLst>
                <a:ext uri="{FF2B5EF4-FFF2-40B4-BE49-F238E27FC236}">
                  <a16:creationId xmlns:a16="http://schemas.microsoft.com/office/drawing/2014/main" id="{F8939F93-7535-4ACC-BA80-10B18564AF55}"/>
                </a:ext>
              </a:extLst>
            </p:cNvPr>
            <p:cNvSpPr/>
            <p:nvPr/>
          </p:nvSpPr>
          <p:spPr>
            <a:xfrm>
              <a:off x="3789498" y="1260000"/>
              <a:ext cx="1368900" cy="1368901"/>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75000"/>
                    <a:lumOff val="25000"/>
                  </a:schemeClr>
                </a:solidFill>
              </a:endParaRPr>
            </a:p>
          </p:txBody>
        </p:sp>
        <p:sp>
          <p:nvSpPr>
            <p:cNvPr id="50" name="Oval 49">
              <a:extLst>
                <a:ext uri="{FF2B5EF4-FFF2-40B4-BE49-F238E27FC236}">
                  <a16:creationId xmlns:a16="http://schemas.microsoft.com/office/drawing/2014/main" id="{6739B13E-E89E-4210-B2E1-262088E6339E}"/>
                </a:ext>
              </a:extLst>
            </p:cNvPr>
            <p:cNvSpPr/>
            <p:nvPr/>
          </p:nvSpPr>
          <p:spPr>
            <a:xfrm>
              <a:off x="6858997" y="1261129"/>
              <a:ext cx="1368900" cy="1368901"/>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75000"/>
                    <a:lumOff val="25000"/>
                  </a:schemeClr>
                </a:solidFill>
              </a:endParaRPr>
            </a:p>
          </p:txBody>
        </p:sp>
        <p:sp>
          <p:nvSpPr>
            <p:cNvPr id="51" name="Oval 50">
              <a:extLst>
                <a:ext uri="{FF2B5EF4-FFF2-40B4-BE49-F238E27FC236}">
                  <a16:creationId xmlns:a16="http://schemas.microsoft.com/office/drawing/2014/main" id="{28C87D34-CAD0-477D-AB40-65B0B590FDA7}"/>
                </a:ext>
              </a:extLst>
            </p:cNvPr>
            <p:cNvSpPr/>
            <p:nvPr/>
          </p:nvSpPr>
          <p:spPr>
            <a:xfrm>
              <a:off x="9928496" y="1260000"/>
              <a:ext cx="1368900" cy="1368901"/>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75000"/>
                    <a:lumOff val="25000"/>
                  </a:schemeClr>
                </a:solidFill>
              </a:endParaRPr>
            </a:p>
          </p:txBody>
        </p:sp>
        <p:sp>
          <p:nvSpPr>
            <p:cNvPr id="52" name="Rectangle 28">
              <a:extLst>
                <a:ext uri="{FF2B5EF4-FFF2-40B4-BE49-F238E27FC236}">
                  <a16:creationId xmlns:a16="http://schemas.microsoft.com/office/drawing/2014/main" id="{C42B22BF-870E-4B18-81B6-F75B4552DE39}"/>
                </a:ext>
              </a:extLst>
            </p:cNvPr>
            <p:cNvSpPr/>
            <p:nvPr/>
          </p:nvSpPr>
          <p:spPr>
            <a:xfrm>
              <a:off x="2063815" y="1679868"/>
              <a:ext cx="1746245" cy="529165"/>
            </a:xfrm>
            <a:custGeom>
              <a:avLst/>
              <a:gdLst>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000" h="360000">
                  <a:moveTo>
                    <a:pt x="0" y="0"/>
                  </a:moveTo>
                  <a:cubicBezTo>
                    <a:pt x="568995" y="98854"/>
                    <a:pt x="608413" y="81203"/>
                    <a:pt x="1188000" y="0"/>
                  </a:cubicBezTo>
                  <a:lnTo>
                    <a:pt x="1188000" y="360000"/>
                  </a:lnTo>
                  <a:cubicBezTo>
                    <a:pt x="608414" y="268206"/>
                    <a:pt x="576056" y="268206"/>
                    <a:pt x="0" y="360000"/>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75000"/>
                    <a:lumOff val="25000"/>
                  </a:schemeClr>
                </a:solidFill>
              </a:endParaRPr>
            </a:p>
          </p:txBody>
        </p:sp>
        <p:sp>
          <p:nvSpPr>
            <p:cNvPr id="53" name="Rectangle 28">
              <a:extLst>
                <a:ext uri="{FF2B5EF4-FFF2-40B4-BE49-F238E27FC236}">
                  <a16:creationId xmlns:a16="http://schemas.microsoft.com/office/drawing/2014/main" id="{E9B1C581-5FB3-4736-97DF-73C3A53F82D4}"/>
                </a:ext>
              </a:extLst>
            </p:cNvPr>
            <p:cNvSpPr/>
            <p:nvPr/>
          </p:nvSpPr>
          <p:spPr>
            <a:xfrm>
              <a:off x="5140231" y="1679868"/>
              <a:ext cx="1746245" cy="529165"/>
            </a:xfrm>
            <a:custGeom>
              <a:avLst/>
              <a:gdLst>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000" h="360000">
                  <a:moveTo>
                    <a:pt x="0" y="0"/>
                  </a:moveTo>
                  <a:cubicBezTo>
                    <a:pt x="568995" y="98854"/>
                    <a:pt x="608413" y="81203"/>
                    <a:pt x="1188000" y="0"/>
                  </a:cubicBezTo>
                  <a:lnTo>
                    <a:pt x="1188000" y="360000"/>
                  </a:lnTo>
                  <a:cubicBezTo>
                    <a:pt x="608414" y="268206"/>
                    <a:pt x="576056" y="268206"/>
                    <a:pt x="0" y="360000"/>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75000"/>
                    <a:lumOff val="25000"/>
                  </a:schemeClr>
                </a:solidFill>
              </a:endParaRPr>
            </a:p>
          </p:txBody>
        </p:sp>
        <p:sp>
          <p:nvSpPr>
            <p:cNvPr id="54" name="Rectangle 28">
              <a:extLst>
                <a:ext uri="{FF2B5EF4-FFF2-40B4-BE49-F238E27FC236}">
                  <a16:creationId xmlns:a16="http://schemas.microsoft.com/office/drawing/2014/main" id="{F50E449B-9B99-47AC-922E-5747E8D7F813}"/>
                </a:ext>
              </a:extLst>
            </p:cNvPr>
            <p:cNvSpPr/>
            <p:nvPr/>
          </p:nvSpPr>
          <p:spPr>
            <a:xfrm>
              <a:off x="8205809" y="1679868"/>
              <a:ext cx="1746245" cy="529165"/>
            </a:xfrm>
            <a:custGeom>
              <a:avLst/>
              <a:gdLst>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000" h="360000">
                  <a:moveTo>
                    <a:pt x="0" y="0"/>
                  </a:moveTo>
                  <a:cubicBezTo>
                    <a:pt x="568995" y="98854"/>
                    <a:pt x="608413" y="81203"/>
                    <a:pt x="1188000" y="0"/>
                  </a:cubicBezTo>
                  <a:lnTo>
                    <a:pt x="1188000" y="360000"/>
                  </a:lnTo>
                  <a:cubicBezTo>
                    <a:pt x="608414" y="268206"/>
                    <a:pt x="576056" y="268206"/>
                    <a:pt x="0" y="360000"/>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75000"/>
                    <a:lumOff val="25000"/>
                  </a:schemeClr>
                </a:solidFill>
              </a:endParaRPr>
            </a:p>
          </p:txBody>
        </p:sp>
        <p:pic>
          <p:nvPicPr>
            <p:cNvPr id="55" name="Graphic 54" descr="Head with Gears">
              <a:extLst>
                <a:ext uri="{FF2B5EF4-FFF2-40B4-BE49-F238E27FC236}">
                  <a16:creationId xmlns:a16="http://schemas.microsoft.com/office/drawing/2014/main" id="{EA516BFB-231A-4D42-B174-64AE259FF0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17161" y="1437867"/>
              <a:ext cx="1080000" cy="1080000"/>
            </a:xfrm>
            <a:prstGeom prst="rect">
              <a:avLst/>
            </a:prstGeom>
          </p:spPr>
        </p:pic>
        <p:sp>
          <p:nvSpPr>
            <p:cNvPr id="56" name="Oval 27">
              <a:extLst>
                <a:ext uri="{FF2B5EF4-FFF2-40B4-BE49-F238E27FC236}">
                  <a16:creationId xmlns:a16="http://schemas.microsoft.com/office/drawing/2014/main" id="{995CFCF0-ECFA-46C4-95D6-91A7A1A3F62A}"/>
                </a:ext>
              </a:extLst>
            </p:cNvPr>
            <p:cNvSpPr>
              <a:spLocks noChangeAspect="1"/>
            </p:cNvSpPr>
            <p:nvPr/>
          </p:nvSpPr>
          <p:spPr>
            <a:xfrm>
              <a:off x="1120504" y="1405579"/>
              <a:ext cx="567893" cy="1080000"/>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600" dirty="0"/>
            </a:p>
          </p:txBody>
        </p:sp>
        <p:pic>
          <p:nvPicPr>
            <p:cNvPr id="57" name="Graphic 56" descr="Upward trend">
              <a:extLst>
                <a:ext uri="{FF2B5EF4-FFF2-40B4-BE49-F238E27FC236}">
                  <a16:creationId xmlns:a16="http://schemas.microsoft.com/office/drawing/2014/main" id="{52CFDBBD-F2D4-432C-AF1A-AE9B00E2C15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72946" y="1404450"/>
              <a:ext cx="1080000" cy="1080000"/>
            </a:xfrm>
            <a:prstGeom prst="rect">
              <a:avLst/>
            </a:prstGeom>
          </p:spPr>
        </p:pic>
        <p:pic>
          <p:nvPicPr>
            <p:cNvPr id="58" name="Graphic 57" descr="Team">
              <a:extLst>
                <a:ext uri="{FF2B5EF4-FFF2-40B4-BE49-F238E27FC236}">
                  <a16:creationId xmlns:a16="http://schemas.microsoft.com/office/drawing/2014/main" id="{CEB71284-FD07-45CA-B35B-4C6D27CB52C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33948" y="1404450"/>
              <a:ext cx="1080000" cy="1080000"/>
            </a:xfrm>
            <a:prstGeom prst="rect">
              <a:avLst/>
            </a:prstGeom>
          </p:spPr>
        </p:pic>
      </p:grpSp>
    </p:spTree>
    <p:extLst>
      <p:ext uri="{BB962C8B-B14F-4D97-AF65-F5344CB8AC3E}">
        <p14:creationId xmlns:p14="http://schemas.microsoft.com/office/powerpoint/2010/main" val="23135848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ackground and scope">
    <p:spTree>
      <p:nvGrpSpPr>
        <p:cNvPr id="1" name=""/>
        <p:cNvGrpSpPr/>
        <p:nvPr/>
      </p:nvGrpSpPr>
      <p:grpSpPr>
        <a:xfrm>
          <a:off x="0" y="0"/>
          <a:ext cx="0" cy="0"/>
          <a:chOff x="0" y="0"/>
          <a:chExt cx="0" cy="0"/>
        </a:xfrm>
      </p:grpSpPr>
      <p:pic>
        <p:nvPicPr>
          <p:cNvPr id="300" name="Picture 299">
            <a:extLst>
              <a:ext uri="{FF2B5EF4-FFF2-40B4-BE49-F238E27FC236}">
                <a16:creationId xmlns:a16="http://schemas.microsoft.com/office/drawing/2014/main" id="{903D298F-62C3-458C-AD79-D52B86360BD5}"/>
              </a:ext>
            </a:extLst>
          </p:cNvPr>
          <p:cNvPicPr>
            <a:picLocks noChangeAspect="1"/>
          </p:cNvPicPr>
          <p:nvPr/>
        </p:nvPicPr>
        <p:blipFill rotWithShape="1">
          <a:blip r:embed="rId2">
            <a:extLst>
              <a:ext uri="{28A0092B-C50C-407E-A947-70E740481C1C}">
                <a14:useLocalDpi xmlns:a14="http://schemas.microsoft.com/office/drawing/2010/main" val="0"/>
              </a:ext>
            </a:extLst>
          </a:blip>
          <a:srcRect l="1716" t="29068"/>
          <a:stretch/>
        </p:blipFill>
        <p:spPr>
          <a:xfrm>
            <a:off x="0" y="0"/>
            <a:ext cx="12192000" cy="4917600"/>
          </a:xfrm>
          <a:prstGeom prst="rect">
            <a:avLst/>
          </a:prstGeom>
        </p:spPr>
      </p:pic>
      <p:grpSp>
        <p:nvGrpSpPr>
          <p:cNvPr id="2" name="Group 1">
            <a:extLst>
              <a:ext uri="{FF2B5EF4-FFF2-40B4-BE49-F238E27FC236}">
                <a16:creationId xmlns:a16="http://schemas.microsoft.com/office/drawing/2014/main" id="{5F5A02E2-993C-4828-98FD-80F4A9AA962F}"/>
              </a:ext>
            </a:extLst>
          </p:cNvPr>
          <p:cNvGrpSpPr/>
          <p:nvPr/>
        </p:nvGrpSpPr>
        <p:grpSpPr>
          <a:xfrm>
            <a:off x="395128" y="6280189"/>
            <a:ext cx="3960000" cy="360000"/>
            <a:chOff x="360000" y="6300000"/>
            <a:chExt cx="3960000" cy="360000"/>
          </a:xfrm>
        </p:grpSpPr>
        <p:sp>
          <p:nvSpPr>
            <p:cNvPr id="3" name="TextBox 2">
              <a:extLst>
                <a:ext uri="{FF2B5EF4-FFF2-40B4-BE49-F238E27FC236}">
                  <a16:creationId xmlns:a16="http://schemas.microsoft.com/office/drawing/2014/main" id="{CAE44510-9CEB-47DD-879D-B793C8D6B15D}"/>
                </a:ext>
              </a:extLst>
            </p:cNvPr>
            <p:cNvSpPr txBox="1">
              <a:spLocks/>
            </p:cNvSpPr>
            <p:nvPr/>
          </p:nvSpPr>
          <p:spPr>
            <a:xfrm>
              <a:off x="360000" y="6300000"/>
              <a:ext cx="360000" cy="360000"/>
            </a:xfrm>
            <a:prstGeom prst="rect">
              <a:avLst/>
            </a:prstGeom>
            <a:solidFill>
              <a:schemeClr val="accent1"/>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n</a:t>
              </a:r>
            </a:p>
          </p:txBody>
        </p:sp>
        <p:sp>
          <p:nvSpPr>
            <p:cNvPr id="4" name="TextBox 3">
              <a:extLst>
                <a:ext uri="{FF2B5EF4-FFF2-40B4-BE49-F238E27FC236}">
                  <a16:creationId xmlns:a16="http://schemas.microsoft.com/office/drawing/2014/main" id="{C2246CF0-9E78-4F8D-ABA7-6E14CFA3C2E0}"/>
                </a:ext>
              </a:extLst>
            </p:cNvPr>
            <p:cNvSpPr txBox="1">
              <a:spLocks/>
            </p:cNvSpPr>
            <p:nvPr/>
          </p:nvSpPr>
          <p:spPr>
            <a:xfrm>
              <a:off x="72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a:t>
              </a:r>
            </a:p>
          </p:txBody>
        </p:sp>
        <p:sp>
          <p:nvSpPr>
            <p:cNvPr id="5" name="TextBox 4">
              <a:extLst>
                <a:ext uri="{FF2B5EF4-FFF2-40B4-BE49-F238E27FC236}">
                  <a16:creationId xmlns:a16="http://schemas.microsoft.com/office/drawing/2014/main" id="{C47F8954-4F3E-4815-9AA7-7C4BF039EFFE}"/>
                </a:ext>
              </a:extLst>
            </p:cNvPr>
            <p:cNvSpPr txBox="1">
              <a:spLocks/>
            </p:cNvSpPr>
            <p:nvPr/>
          </p:nvSpPr>
          <p:spPr>
            <a:xfrm>
              <a:off x="108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a</a:t>
              </a:r>
            </a:p>
          </p:txBody>
        </p:sp>
        <p:sp>
          <p:nvSpPr>
            <p:cNvPr id="6" name="TextBox 5">
              <a:extLst>
                <a:ext uri="{FF2B5EF4-FFF2-40B4-BE49-F238E27FC236}">
                  <a16:creationId xmlns:a16="http://schemas.microsoft.com/office/drawing/2014/main" id="{57DCE4E2-5BFE-4ADC-9D0E-EB86C0C45D2D}"/>
                </a:ext>
              </a:extLst>
            </p:cNvPr>
            <p:cNvSpPr txBox="1">
              <a:spLocks/>
            </p:cNvSpPr>
            <p:nvPr/>
          </p:nvSpPr>
          <p:spPr>
            <a:xfrm>
              <a:off x="1440000" y="6300000"/>
              <a:ext cx="360000" cy="360000"/>
            </a:xfrm>
            <a:prstGeom prst="rect">
              <a:avLst/>
            </a:prstGeom>
            <a:solidFill>
              <a:schemeClr val="accent4"/>
            </a:solidFill>
            <a:ln w="36000">
              <a:noFill/>
            </a:ln>
          </p:spPr>
          <p:txBody>
            <a:bodyPr wrap="none" lIns="72000" tIns="72000" rIns="72000" bIns="72000" rtlCol="0" anchor="ctr" anchorCtr="1">
              <a:noAutofit/>
            </a:bodyPr>
            <a:lstStyle/>
            <a:p>
              <a:r>
                <a:rPr lang="en-MY" sz="1800" b="1" dirty="0">
                  <a:solidFill>
                    <a:schemeClr val="bg1"/>
                  </a:solidFill>
                  <a:latin typeface="Palatino Linotype" panose="02040502050505030304" pitchFamily="18" charset="0"/>
                </a:rPr>
                <a:t>c</a:t>
              </a:r>
            </a:p>
          </p:txBody>
        </p:sp>
        <p:sp>
          <p:nvSpPr>
            <p:cNvPr id="7" name="TextBox 6">
              <a:extLst>
                <a:ext uri="{FF2B5EF4-FFF2-40B4-BE49-F238E27FC236}">
                  <a16:creationId xmlns:a16="http://schemas.microsoft.com/office/drawing/2014/main" id="{D89E9FE2-4905-40F9-AABF-442B71DB5B8C}"/>
                </a:ext>
              </a:extLst>
            </p:cNvPr>
            <p:cNvSpPr txBox="1">
              <a:spLocks/>
            </p:cNvSpPr>
            <p:nvPr/>
          </p:nvSpPr>
          <p:spPr>
            <a:xfrm>
              <a:off x="180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t</a:t>
              </a:r>
            </a:p>
          </p:txBody>
        </p:sp>
        <p:sp>
          <p:nvSpPr>
            <p:cNvPr id="8" name="TextBox 7">
              <a:extLst>
                <a:ext uri="{FF2B5EF4-FFF2-40B4-BE49-F238E27FC236}">
                  <a16:creationId xmlns:a16="http://schemas.microsoft.com/office/drawing/2014/main" id="{A843BCFB-687D-4DA3-BA80-0B332281A576}"/>
                </a:ext>
              </a:extLst>
            </p:cNvPr>
            <p:cNvSpPr txBox="1">
              <a:spLocks/>
            </p:cNvSpPr>
            <p:nvPr/>
          </p:nvSpPr>
          <p:spPr>
            <a:xfrm>
              <a:off x="2160000" y="6300000"/>
              <a:ext cx="360000" cy="360000"/>
            </a:xfrm>
            <a:prstGeom prst="rect">
              <a:avLst/>
            </a:prstGeom>
            <a:solidFill>
              <a:schemeClr val="accent6"/>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u</a:t>
              </a:r>
            </a:p>
          </p:txBody>
        </p:sp>
        <p:sp>
          <p:nvSpPr>
            <p:cNvPr id="9" name="TextBox 8">
              <a:extLst>
                <a:ext uri="{FF2B5EF4-FFF2-40B4-BE49-F238E27FC236}">
                  <a16:creationId xmlns:a16="http://schemas.microsoft.com/office/drawing/2014/main" id="{989A7853-5CD9-40C2-AF7F-4C41F202DFAD}"/>
                </a:ext>
              </a:extLst>
            </p:cNvPr>
            <p:cNvSpPr txBox="1">
              <a:spLocks/>
            </p:cNvSpPr>
            <p:nvPr/>
          </p:nvSpPr>
          <p:spPr>
            <a:xfrm>
              <a:off x="3240000" y="6300000"/>
              <a:ext cx="360000" cy="360000"/>
            </a:xfrm>
            <a:prstGeom prst="rect">
              <a:avLst/>
            </a:prstGeom>
            <a:solidFill>
              <a:schemeClr val="accent3"/>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i</a:t>
              </a:r>
            </a:p>
          </p:txBody>
        </p:sp>
        <p:sp>
          <p:nvSpPr>
            <p:cNvPr id="10" name="TextBox 9">
              <a:extLst>
                <a:ext uri="{FF2B5EF4-FFF2-40B4-BE49-F238E27FC236}">
                  <a16:creationId xmlns:a16="http://schemas.microsoft.com/office/drawing/2014/main" id="{2B859D85-6918-449A-ABAE-1E10BDC25504}"/>
                </a:ext>
              </a:extLst>
            </p:cNvPr>
            <p:cNvSpPr txBox="1">
              <a:spLocks/>
            </p:cNvSpPr>
            <p:nvPr/>
          </p:nvSpPr>
          <p:spPr>
            <a:xfrm>
              <a:off x="288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r</a:t>
              </a:r>
            </a:p>
          </p:txBody>
        </p:sp>
        <p:sp>
          <p:nvSpPr>
            <p:cNvPr id="11" name="TextBox 10">
              <a:extLst>
                <a:ext uri="{FF2B5EF4-FFF2-40B4-BE49-F238E27FC236}">
                  <a16:creationId xmlns:a16="http://schemas.microsoft.com/office/drawing/2014/main" id="{FFC9875A-E4CA-486C-B5AB-5AF5ECF0783D}"/>
                </a:ext>
              </a:extLst>
            </p:cNvPr>
            <p:cNvSpPr txBox="1">
              <a:spLocks/>
            </p:cNvSpPr>
            <p:nvPr/>
          </p:nvSpPr>
          <p:spPr>
            <a:xfrm>
              <a:off x="3960000" y="6300000"/>
              <a:ext cx="360000" cy="360000"/>
            </a:xfrm>
            <a:prstGeom prst="rect">
              <a:avLst/>
            </a:prstGeom>
            <a:solidFill>
              <a:schemeClr val="accent5"/>
            </a:solidFill>
            <a:ln w="36000">
              <a:noFill/>
            </a:ln>
          </p:spPr>
          <p:txBody>
            <a:bodyPr wrap="none" lIns="72000" tIns="72000" rIns="72000" bIns="72000" rtlCol="0" anchor="ctr" anchorCtr="1">
              <a:noAutofit/>
            </a:bodyPr>
            <a:lstStyle/>
            <a:p>
              <a:r>
                <a:rPr lang="en-MY" sz="1800" b="1" dirty="0">
                  <a:solidFill>
                    <a:schemeClr val="bg1"/>
                  </a:solidFill>
                  <a:latin typeface="Palatino Linotype" panose="02040502050505030304" pitchFamily="18" charset="0"/>
                </a:rPr>
                <a:t>l</a:t>
              </a:r>
            </a:p>
          </p:txBody>
        </p:sp>
        <p:sp>
          <p:nvSpPr>
            <p:cNvPr id="12" name="TextBox 11">
              <a:extLst>
                <a:ext uri="{FF2B5EF4-FFF2-40B4-BE49-F238E27FC236}">
                  <a16:creationId xmlns:a16="http://schemas.microsoft.com/office/drawing/2014/main" id="{BDE66F17-5B29-4829-888A-0BAD50515B8A}"/>
                </a:ext>
              </a:extLst>
            </p:cNvPr>
            <p:cNvSpPr txBox="1">
              <a:spLocks/>
            </p:cNvSpPr>
            <p:nvPr/>
          </p:nvSpPr>
          <p:spPr>
            <a:xfrm>
              <a:off x="3600000" y="6300000"/>
              <a:ext cx="360000" cy="360000"/>
            </a:xfrm>
            <a:prstGeom prst="rect">
              <a:avLst/>
            </a:prstGeom>
            <a:solidFill>
              <a:schemeClr val="accent4"/>
            </a:solidFill>
            <a:ln w="36000">
              <a:noFill/>
            </a:ln>
          </p:spPr>
          <p:txBody>
            <a:bodyPr wrap="none" lIns="72000" tIns="72000" rIns="72000" bIns="72000" rtlCol="0" anchor="ctr" anchorCtr="1">
              <a:noAutofit/>
            </a:bodyPr>
            <a:lstStyle/>
            <a:p>
              <a:r>
                <a:rPr lang="en-MY" sz="1800" b="1" dirty="0">
                  <a:solidFill>
                    <a:schemeClr val="bg1"/>
                  </a:solidFill>
                  <a:latin typeface="Palatino Linotype" panose="02040502050505030304" pitchFamily="18" charset="0"/>
                </a:rPr>
                <a:t>a</a:t>
              </a:r>
            </a:p>
          </p:txBody>
        </p:sp>
        <p:sp>
          <p:nvSpPr>
            <p:cNvPr id="13" name="TextBox 12">
              <a:extLst>
                <a:ext uri="{FF2B5EF4-FFF2-40B4-BE49-F238E27FC236}">
                  <a16:creationId xmlns:a16="http://schemas.microsoft.com/office/drawing/2014/main" id="{A2BDFCFB-D134-4650-BC32-92767E765E9E}"/>
                </a:ext>
              </a:extLst>
            </p:cNvPr>
            <p:cNvSpPr txBox="1">
              <a:spLocks/>
            </p:cNvSpPr>
            <p:nvPr/>
          </p:nvSpPr>
          <p:spPr>
            <a:xfrm>
              <a:off x="2520000" y="6300000"/>
              <a:ext cx="360000" cy="360000"/>
            </a:xfrm>
            <a:prstGeom prst="rect">
              <a:avLst/>
            </a:prstGeom>
            <a:solidFill>
              <a:schemeClr val="accent1"/>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a</a:t>
              </a:r>
            </a:p>
          </p:txBody>
        </p:sp>
        <p:sp>
          <p:nvSpPr>
            <p:cNvPr id="14" name="TextBox 13">
              <a:extLst>
                <a:ext uri="{FF2B5EF4-FFF2-40B4-BE49-F238E27FC236}">
                  <a16:creationId xmlns:a16="http://schemas.microsoft.com/office/drawing/2014/main" id="{F793CC5D-C408-4006-A9FF-FCE1A91DCA2E}"/>
                </a:ext>
              </a:extLst>
            </p:cNvPr>
            <p:cNvSpPr txBox="1">
              <a:spLocks/>
            </p:cNvSpPr>
            <p:nvPr/>
          </p:nvSpPr>
          <p:spPr>
            <a:xfrm>
              <a:off x="1080000" y="6300000"/>
              <a:ext cx="360000" cy="360000"/>
            </a:xfrm>
            <a:prstGeom prst="rect">
              <a:avLst/>
            </a:prstGeom>
            <a:solidFill>
              <a:schemeClr val="accent3"/>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a</a:t>
              </a:r>
            </a:p>
          </p:txBody>
        </p:sp>
        <p:sp>
          <p:nvSpPr>
            <p:cNvPr id="15" name="TextBox 14">
              <a:extLst>
                <a:ext uri="{FF2B5EF4-FFF2-40B4-BE49-F238E27FC236}">
                  <a16:creationId xmlns:a16="http://schemas.microsoft.com/office/drawing/2014/main" id="{5BFC92C7-D3C0-4401-AC0F-DBCDB80CEE7C}"/>
                </a:ext>
              </a:extLst>
            </p:cNvPr>
            <p:cNvSpPr txBox="1">
              <a:spLocks/>
            </p:cNvSpPr>
            <p:nvPr/>
          </p:nvSpPr>
          <p:spPr>
            <a:xfrm>
              <a:off x="1800000" y="6300000"/>
              <a:ext cx="360000" cy="360000"/>
            </a:xfrm>
            <a:prstGeom prst="rect">
              <a:avLst/>
            </a:prstGeom>
            <a:solidFill>
              <a:schemeClr val="accent5"/>
            </a:solidFill>
            <a:ln w="36000">
              <a:noFill/>
            </a:ln>
          </p:spPr>
          <p:txBody>
            <a:bodyPr wrap="none" lIns="72000" tIns="72000" rIns="72000" bIns="72000" rtlCol="0" anchor="ctr" anchorCtr="1">
              <a:noAutofit/>
            </a:bodyPr>
            <a:lstStyle/>
            <a:p>
              <a:r>
                <a:rPr lang="en-MY" sz="1800" b="1" dirty="0">
                  <a:solidFill>
                    <a:schemeClr val="bg1"/>
                  </a:solidFill>
                  <a:latin typeface="Palatino Linotype" panose="02040502050505030304" pitchFamily="18" charset="0"/>
                </a:rPr>
                <a:t>t</a:t>
              </a:r>
            </a:p>
          </p:txBody>
        </p:sp>
      </p:grpSp>
      <p:sp>
        <p:nvSpPr>
          <p:cNvPr id="19" name="TextBox 18">
            <a:extLst>
              <a:ext uri="{FF2B5EF4-FFF2-40B4-BE49-F238E27FC236}">
                <a16:creationId xmlns:a16="http://schemas.microsoft.com/office/drawing/2014/main" id="{83D0E031-5AE2-4D5C-99C2-EC0F08276103}"/>
              </a:ext>
            </a:extLst>
          </p:cNvPr>
          <p:cNvSpPr txBox="1"/>
          <p:nvPr/>
        </p:nvSpPr>
        <p:spPr>
          <a:xfrm>
            <a:off x="0" y="4455935"/>
            <a:ext cx="12192000" cy="923330"/>
          </a:xfrm>
          <a:prstGeom prst="rect">
            <a:avLst/>
          </a:prstGeom>
          <a:solidFill>
            <a:schemeClr val="accent1"/>
          </a:solidFill>
          <a:ln>
            <a:noFill/>
          </a:ln>
        </p:spPr>
        <p:txBody>
          <a:bodyPr wrap="square" rtlCol="0" anchor="ctr">
            <a:spAutoFit/>
          </a:bodyPr>
          <a:lstStyle/>
          <a:p>
            <a:pPr algn="l"/>
            <a:r>
              <a:rPr lang="en-US" sz="5400" b="1" dirty="0"/>
              <a:t>				Background &amp; Scope</a:t>
            </a:r>
          </a:p>
        </p:txBody>
      </p:sp>
      <p:grpSp>
        <p:nvGrpSpPr>
          <p:cNvPr id="18" name="Group 17">
            <a:extLst>
              <a:ext uri="{FF2B5EF4-FFF2-40B4-BE49-F238E27FC236}">
                <a16:creationId xmlns:a16="http://schemas.microsoft.com/office/drawing/2014/main" id="{0C8E71B8-D99B-48CC-B776-4BBD640DF3B5}"/>
              </a:ext>
            </a:extLst>
          </p:cNvPr>
          <p:cNvGrpSpPr/>
          <p:nvPr/>
        </p:nvGrpSpPr>
        <p:grpSpPr>
          <a:xfrm>
            <a:off x="1232128" y="3774600"/>
            <a:ext cx="2286000" cy="2286000"/>
            <a:chOff x="720000" y="1260000"/>
            <a:chExt cx="3670256" cy="3670259"/>
          </a:xfrm>
        </p:grpSpPr>
        <p:sp>
          <p:nvSpPr>
            <p:cNvPr id="16" name="Oval 15">
              <a:extLst>
                <a:ext uri="{FF2B5EF4-FFF2-40B4-BE49-F238E27FC236}">
                  <a16:creationId xmlns:a16="http://schemas.microsoft.com/office/drawing/2014/main" id="{89D745AC-1E57-48DE-8543-BE90090F6791}"/>
                </a:ext>
              </a:extLst>
            </p:cNvPr>
            <p:cNvSpPr/>
            <p:nvPr/>
          </p:nvSpPr>
          <p:spPr>
            <a:xfrm>
              <a:off x="720000" y="1260000"/>
              <a:ext cx="3670256" cy="3670259"/>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75000"/>
                    <a:lumOff val="25000"/>
                  </a:schemeClr>
                </a:solidFill>
              </a:endParaRPr>
            </a:p>
          </p:txBody>
        </p:sp>
        <p:pic>
          <p:nvPicPr>
            <p:cNvPr id="17" name="Graphic 16" descr="Lightbulb">
              <a:extLst>
                <a:ext uri="{FF2B5EF4-FFF2-40B4-BE49-F238E27FC236}">
                  <a16:creationId xmlns:a16="http://schemas.microsoft.com/office/drawing/2014/main" id="{FEDCD9BA-5EB7-4C03-8DDB-7D9BDB7A44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7295" y="1647296"/>
              <a:ext cx="2895665" cy="2895665"/>
            </a:xfrm>
            <a:prstGeom prst="rect">
              <a:avLst/>
            </a:prstGeom>
          </p:spPr>
        </p:pic>
      </p:grpSp>
    </p:spTree>
    <p:extLst>
      <p:ext uri="{BB962C8B-B14F-4D97-AF65-F5344CB8AC3E}">
        <p14:creationId xmlns:p14="http://schemas.microsoft.com/office/powerpoint/2010/main" val="102781556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2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842176-6E6B-44AB-9F46-43188F66CAC2}"/>
              </a:ext>
            </a:extLst>
          </p:cNvPr>
          <p:cNvSpPr/>
          <p:nvPr/>
        </p:nvSpPr>
        <p:spPr>
          <a:xfrm>
            <a:off x="11472000" y="-2649"/>
            <a:ext cx="72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3" name="Slide Number Placeholder 5">
            <a:extLst>
              <a:ext uri="{FF2B5EF4-FFF2-40B4-BE49-F238E27FC236}">
                <a16:creationId xmlns:a16="http://schemas.microsoft.com/office/drawing/2014/main" id="{049BE619-E3C6-4249-B6A2-6DBC80979F07}"/>
              </a:ext>
            </a:extLst>
          </p:cNvPr>
          <p:cNvSpPr txBox="1">
            <a:spLocks/>
          </p:cNvSpPr>
          <p:nvPr/>
        </p:nvSpPr>
        <p:spPr>
          <a:xfrm>
            <a:off x="11472000" y="6138000"/>
            <a:ext cx="720000" cy="720000"/>
          </a:xfrm>
          <a:prstGeom prst="rect">
            <a:avLst/>
          </a:prstGeom>
          <a:solidFill>
            <a:schemeClr val="accent1"/>
          </a:solidFill>
          <a:ln w="36000">
            <a:noFill/>
          </a:ln>
        </p:spPr>
        <p:txBody>
          <a:bodyPr vert="horz" lIns="72000" tIns="72000" rIns="72000" bIns="72000" rtlCol="0" anchor="ctr" anchorCtr="1"/>
          <a:lstStyle>
            <a:defPPr>
              <a:defRPr lang="en-US"/>
            </a:defPPr>
            <a:lvl1pPr marL="0" algn="l" defTabSz="914400" rtl="0" eaLnBrk="1" latinLnBrk="0" hangingPunct="1">
              <a:defRPr lang="en-MY" sz="1800" b="1" kern="1200" smtClean="0">
                <a:solidFill>
                  <a:schemeClr val="tx1"/>
                </a:solidFill>
                <a:latin typeface="Palatino Linotype" panose="02040502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357C2A-6DC5-4997-ADD1-D17D3D72CF0B}" type="slidenum">
              <a:rPr lang="en-GB" sz="2000" smtClean="0">
                <a:latin typeface="+mn-lt"/>
              </a:rPr>
              <a:pPr/>
              <a:t>‹#›</a:t>
            </a:fld>
            <a:endParaRPr lang="en-GB" sz="2000" dirty="0">
              <a:latin typeface="+mn-lt"/>
            </a:endParaRPr>
          </a:p>
        </p:txBody>
      </p:sp>
      <p:sp>
        <p:nvSpPr>
          <p:cNvPr id="4" name="Rectangle 3">
            <a:extLst>
              <a:ext uri="{FF2B5EF4-FFF2-40B4-BE49-F238E27FC236}">
                <a16:creationId xmlns:a16="http://schemas.microsoft.com/office/drawing/2014/main" id="{F43350C7-6AA7-466F-A4B0-133A6BBB82F2}"/>
              </a:ext>
            </a:extLst>
          </p:cNvPr>
          <p:cNvSpPr/>
          <p:nvPr/>
        </p:nvSpPr>
        <p:spPr>
          <a:xfrm>
            <a:off x="0" y="6138000"/>
            <a:ext cx="72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grpSp>
        <p:nvGrpSpPr>
          <p:cNvPr id="5" name="Group 4">
            <a:extLst>
              <a:ext uri="{FF2B5EF4-FFF2-40B4-BE49-F238E27FC236}">
                <a16:creationId xmlns:a16="http://schemas.microsoft.com/office/drawing/2014/main" id="{8BC34E64-41C7-4139-8B6C-F89AEECA5019}"/>
              </a:ext>
            </a:extLst>
          </p:cNvPr>
          <p:cNvGrpSpPr/>
          <p:nvPr/>
        </p:nvGrpSpPr>
        <p:grpSpPr>
          <a:xfrm>
            <a:off x="360000" y="174701"/>
            <a:ext cx="3960000" cy="360000"/>
            <a:chOff x="360000" y="6300000"/>
            <a:chExt cx="3960000" cy="360000"/>
          </a:xfrm>
        </p:grpSpPr>
        <p:sp>
          <p:nvSpPr>
            <p:cNvPr id="6" name="TextBox 5">
              <a:extLst>
                <a:ext uri="{FF2B5EF4-FFF2-40B4-BE49-F238E27FC236}">
                  <a16:creationId xmlns:a16="http://schemas.microsoft.com/office/drawing/2014/main" id="{9E9C0CC9-C944-4537-B223-978004AFA679}"/>
                </a:ext>
              </a:extLst>
            </p:cNvPr>
            <p:cNvSpPr txBox="1">
              <a:spLocks/>
            </p:cNvSpPr>
            <p:nvPr/>
          </p:nvSpPr>
          <p:spPr>
            <a:xfrm>
              <a:off x="360000" y="6300000"/>
              <a:ext cx="360000" cy="360000"/>
            </a:xfrm>
            <a:prstGeom prst="rect">
              <a:avLst/>
            </a:prstGeom>
            <a:solidFill>
              <a:schemeClr val="accent1"/>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n</a:t>
              </a:r>
            </a:p>
          </p:txBody>
        </p:sp>
        <p:sp>
          <p:nvSpPr>
            <p:cNvPr id="7" name="TextBox 6">
              <a:extLst>
                <a:ext uri="{FF2B5EF4-FFF2-40B4-BE49-F238E27FC236}">
                  <a16:creationId xmlns:a16="http://schemas.microsoft.com/office/drawing/2014/main" id="{78856A35-EDA0-48B4-8E65-B25991C0D8D3}"/>
                </a:ext>
              </a:extLst>
            </p:cNvPr>
            <p:cNvSpPr txBox="1">
              <a:spLocks/>
            </p:cNvSpPr>
            <p:nvPr/>
          </p:nvSpPr>
          <p:spPr>
            <a:xfrm>
              <a:off x="72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a:t>
              </a:r>
            </a:p>
          </p:txBody>
        </p:sp>
        <p:sp>
          <p:nvSpPr>
            <p:cNvPr id="8" name="TextBox 7">
              <a:extLst>
                <a:ext uri="{FF2B5EF4-FFF2-40B4-BE49-F238E27FC236}">
                  <a16:creationId xmlns:a16="http://schemas.microsoft.com/office/drawing/2014/main" id="{1ADC5994-03B2-4BDF-8740-C2BA6E0B33AF}"/>
                </a:ext>
              </a:extLst>
            </p:cNvPr>
            <p:cNvSpPr txBox="1">
              <a:spLocks/>
            </p:cNvSpPr>
            <p:nvPr/>
          </p:nvSpPr>
          <p:spPr>
            <a:xfrm>
              <a:off x="108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a</a:t>
              </a:r>
            </a:p>
          </p:txBody>
        </p:sp>
        <p:sp>
          <p:nvSpPr>
            <p:cNvPr id="9" name="TextBox 8">
              <a:extLst>
                <a:ext uri="{FF2B5EF4-FFF2-40B4-BE49-F238E27FC236}">
                  <a16:creationId xmlns:a16="http://schemas.microsoft.com/office/drawing/2014/main" id="{6A3DC359-CFD5-4591-8592-2ECA4C72CB97}"/>
                </a:ext>
              </a:extLst>
            </p:cNvPr>
            <p:cNvSpPr txBox="1">
              <a:spLocks/>
            </p:cNvSpPr>
            <p:nvPr/>
          </p:nvSpPr>
          <p:spPr>
            <a:xfrm>
              <a:off x="1440000" y="6300000"/>
              <a:ext cx="360000" cy="360000"/>
            </a:xfrm>
            <a:prstGeom prst="rect">
              <a:avLst/>
            </a:prstGeom>
            <a:solidFill>
              <a:schemeClr val="accent4"/>
            </a:solidFill>
            <a:ln w="36000">
              <a:noFill/>
            </a:ln>
          </p:spPr>
          <p:txBody>
            <a:bodyPr wrap="none" lIns="72000" tIns="72000" rIns="72000" bIns="72000" rtlCol="0" anchor="ctr" anchorCtr="1">
              <a:noAutofit/>
            </a:bodyPr>
            <a:lstStyle/>
            <a:p>
              <a:r>
                <a:rPr lang="en-MY" sz="1800" b="1" dirty="0">
                  <a:solidFill>
                    <a:schemeClr val="bg1"/>
                  </a:solidFill>
                  <a:latin typeface="Palatino Linotype" panose="02040502050505030304" pitchFamily="18" charset="0"/>
                </a:rPr>
                <a:t>c</a:t>
              </a:r>
            </a:p>
          </p:txBody>
        </p:sp>
        <p:sp>
          <p:nvSpPr>
            <p:cNvPr id="10" name="TextBox 9">
              <a:extLst>
                <a:ext uri="{FF2B5EF4-FFF2-40B4-BE49-F238E27FC236}">
                  <a16:creationId xmlns:a16="http://schemas.microsoft.com/office/drawing/2014/main" id="{2D8E40D7-5CE4-4A69-B194-5A12FBAB3CE0}"/>
                </a:ext>
              </a:extLst>
            </p:cNvPr>
            <p:cNvSpPr txBox="1">
              <a:spLocks/>
            </p:cNvSpPr>
            <p:nvPr/>
          </p:nvSpPr>
          <p:spPr>
            <a:xfrm>
              <a:off x="180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t</a:t>
              </a:r>
            </a:p>
          </p:txBody>
        </p:sp>
        <p:sp>
          <p:nvSpPr>
            <p:cNvPr id="11" name="TextBox 10">
              <a:extLst>
                <a:ext uri="{FF2B5EF4-FFF2-40B4-BE49-F238E27FC236}">
                  <a16:creationId xmlns:a16="http://schemas.microsoft.com/office/drawing/2014/main" id="{C628C56D-FCBA-4C2D-97A9-87112359A1FB}"/>
                </a:ext>
              </a:extLst>
            </p:cNvPr>
            <p:cNvSpPr txBox="1">
              <a:spLocks/>
            </p:cNvSpPr>
            <p:nvPr/>
          </p:nvSpPr>
          <p:spPr>
            <a:xfrm>
              <a:off x="2160000" y="6300000"/>
              <a:ext cx="360000" cy="360000"/>
            </a:xfrm>
            <a:prstGeom prst="rect">
              <a:avLst/>
            </a:prstGeom>
            <a:solidFill>
              <a:schemeClr val="accent6"/>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u</a:t>
              </a:r>
            </a:p>
          </p:txBody>
        </p:sp>
        <p:sp>
          <p:nvSpPr>
            <p:cNvPr id="12" name="TextBox 11">
              <a:extLst>
                <a:ext uri="{FF2B5EF4-FFF2-40B4-BE49-F238E27FC236}">
                  <a16:creationId xmlns:a16="http://schemas.microsoft.com/office/drawing/2014/main" id="{FD782100-5E49-4C0F-911C-C89442FF8DED}"/>
                </a:ext>
              </a:extLst>
            </p:cNvPr>
            <p:cNvSpPr txBox="1">
              <a:spLocks/>
            </p:cNvSpPr>
            <p:nvPr/>
          </p:nvSpPr>
          <p:spPr>
            <a:xfrm>
              <a:off x="3240000" y="6300000"/>
              <a:ext cx="360000" cy="360000"/>
            </a:xfrm>
            <a:prstGeom prst="rect">
              <a:avLst/>
            </a:prstGeom>
            <a:solidFill>
              <a:schemeClr val="accent3"/>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i</a:t>
              </a:r>
            </a:p>
          </p:txBody>
        </p:sp>
        <p:sp>
          <p:nvSpPr>
            <p:cNvPr id="13" name="TextBox 12">
              <a:extLst>
                <a:ext uri="{FF2B5EF4-FFF2-40B4-BE49-F238E27FC236}">
                  <a16:creationId xmlns:a16="http://schemas.microsoft.com/office/drawing/2014/main" id="{9CD062C6-D49D-4E9F-9D71-02116455CF97}"/>
                </a:ext>
              </a:extLst>
            </p:cNvPr>
            <p:cNvSpPr txBox="1">
              <a:spLocks/>
            </p:cNvSpPr>
            <p:nvPr/>
          </p:nvSpPr>
          <p:spPr>
            <a:xfrm>
              <a:off x="288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r</a:t>
              </a:r>
            </a:p>
          </p:txBody>
        </p:sp>
        <p:sp>
          <p:nvSpPr>
            <p:cNvPr id="14" name="TextBox 13">
              <a:extLst>
                <a:ext uri="{FF2B5EF4-FFF2-40B4-BE49-F238E27FC236}">
                  <a16:creationId xmlns:a16="http://schemas.microsoft.com/office/drawing/2014/main" id="{BF183CBB-5C43-4D46-95AE-ABF929E68703}"/>
                </a:ext>
              </a:extLst>
            </p:cNvPr>
            <p:cNvSpPr txBox="1">
              <a:spLocks/>
            </p:cNvSpPr>
            <p:nvPr/>
          </p:nvSpPr>
          <p:spPr>
            <a:xfrm>
              <a:off x="3960000" y="6300000"/>
              <a:ext cx="360000" cy="360000"/>
            </a:xfrm>
            <a:prstGeom prst="rect">
              <a:avLst/>
            </a:prstGeom>
            <a:solidFill>
              <a:schemeClr val="accent5"/>
            </a:solidFill>
            <a:ln w="36000">
              <a:noFill/>
            </a:ln>
          </p:spPr>
          <p:txBody>
            <a:bodyPr wrap="none" lIns="72000" tIns="72000" rIns="72000" bIns="72000" rtlCol="0" anchor="ctr" anchorCtr="1">
              <a:noAutofit/>
            </a:bodyPr>
            <a:lstStyle/>
            <a:p>
              <a:r>
                <a:rPr lang="en-MY" sz="1800" b="1" dirty="0">
                  <a:solidFill>
                    <a:schemeClr val="bg1"/>
                  </a:solidFill>
                  <a:latin typeface="Palatino Linotype" panose="02040502050505030304" pitchFamily="18" charset="0"/>
                </a:rPr>
                <a:t>l</a:t>
              </a:r>
            </a:p>
          </p:txBody>
        </p:sp>
        <p:sp>
          <p:nvSpPr>
            <p:cNvPr id="15" name="TextBox 14">
              <a:extLst>
                <a:ext uri="{FF2B5EF4-FFF2-40B4-BE49-F238E27FC236}">
                  <a16:creationId xmlns:a16="http://schemas.microsoft.com/office/drawing/2014/main" id="{B05D728C-BCD8-41DA-890E-C2D8A057E4CC}"/>
                </a:ext>
              </a:extLst>
            </p:cNvPr>
            <p:cNvSpPr txBox="1">
              <a:spLocks/>
            </p:cNvSpPr>
            <p:nvPr/>
          </p:nvSpPr>
          <p:spPr>
            <a:xfrm>
              <a:off x="3600000" y="6300000"/>
              <a:ext cx="360000" cy="360000"/>
            </a:xfrm>
            <a:prstGeom prst="rect">
              <a:avLst/>
            </a:prstGeom>
            <a:solidFill>
              <a:schemeClr val="accent4"/>
            </a:solidFill>
            <a:ln w="36000">
              <a:noFill/>
            </a:ln>
          </p:spPr>
          <p:txBody>
            <a:bodyPr wrap="none" lIns="72000" tIns="72000" rIns="72000" bIns="72000" rtlCol="0" anchor="ctr" anchorCtr="1">
              <a:noAutofit/>
            </a:bodyPr>
            <a:lstStyle/>
            <a:p>
              <a:r>
                <a:rPr lang="en-MY" sz="1800" b="1" dirty="0">
                  <a:solidFill>
                    <a:schemeClr val="bg1"/>
                  </a:solidFill>
                  <a:latin typeface="Palatino Linotype" panose="02040502050505030304" pitchFamily="18" charset="0"/>
                </a:rPr>
                <a:t>a</a:t>
              </a:r>
            </a:p>
          </p:txBody>
        </p:sp>
        <p:sp>
          <p:nvSpPr>
            <p:cNvPr id="16" name="TextBox 15">
              <a:extLst>
                <a:ext uri="{FF2B5EF4-FFF2-40B4-BE49-F238E27FC236}">
                  <a16:creationId xmlns:a16="http://schemas.microsoft.com/office/drawing/2014/main" id="{B979AA04-97BA-4967-92D0-FFBB04B43EE6}"/>
                </a:ext>
              </a:extLst>
            </p:cNvPr>
            <p:cNvSpPr txBox="1">
              <a:spLocks/>
            </p:cNvSpPr>
            <p:nvPr/>
          </p:nvSpPr>
          <p:spPr>
            <a:xfrm>
              <a:off x="2520000" y="6300000"/>
              <a:ext cx="360000" cy="360000"/>
            </a:xfrm>
            <a:prstGeom prst="rect">
              <a:avLst/>
            </a:prstGeom>
            <a:solidFill>
              <a:schemeClr val="accent1"/>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a</a:t>
              </a:r>
            </a:p>
          </p:txBody>
        </p:sp>
        <p:sp>
          <p:nvSpPr>
            <p:cNvPr id="17" name="TextBox 16">
              <a:extLst>
                <a:ext uri="{FF2B5EF4-FFF2-40B4-BE49-F238E27FC236}">
                  <a16:creationId xmlns:a16="http://schemas.microsoft.com/office/drawing/2014/main" id="{1E4DBB4B-5B57-4A9F-ABE5-4784B054CB76}"/>
                </a:ext>
              </a:extLst>
            </p:cNvPr>
            <p:cNvSpPr txBox="1">
              <a:spLocks/>
            </p:cNvSpPr>
            <p:nvPr/>
          </p:nvSpPr>
          <p:spPr>
            <a:xfrm>
              <a:off x="1080000" y="6300000"/>
              <a:ext cx="360000" cy="360000"/>
            </a:xfrm>
            <a:prstGeom prst="rect">
              <a:avLst/>
            </a:prstGeom>
            <a:solidFill>
              <a:schemeClr val="accent3"/>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a</a:t>
              </a:r>
            </a:p>
          </p:txBody>
        </p:sp>
        <p:sp>
          <p:nvSpPr>
            <p:cNvPr id="18" name="TextBox 17">
              <a:extLst>
                <a:ext uri="{FF2B5EF4-FFF2-40B4-BE49-F238E27FC236}">
                  <a16:creationId xmlns:a16="http://schemas.microsoft.com/office/drawing/2014/main" id="{94633540-2339-4BA4-A3E2-0670C481218A}"/>
                </a:ext>
              </a:extLst>
            </p:cNvPr>
            <p:cNvSpPr txBox="1">
              <a:spLocks/>
            </p:cNvSpPr>
            <p:nvPr/>
          </p:nvSpPr>
          <p:spPr>
            <a:xfrm>
              <a:off x="1800000" y="6300000"/>
              <a:ext cx="360000" cy="360000"/>
            </a:xfrm>
            <a:prstGeom prst="rect">
              <a:avLst/>
            </a:prstGeom>
            <a:solidFill>
              <a:schemeClr val="accent5"/>
            </a:solidFill>
            <a:ln w="36000">
              <a:noFill/>
            </a:ln>
          </p:spPr>
          <p:txBody>
            <a:bodyPr wrap="none" lIns="72000" tIns="72000" rIns="72000" bIns="72000" rtlCol="0" anchor="ctr" anchorCtr="1">
              <a:noAutofit/>
            </a:bodyPr>
            <a:lstStyle/>
            <a:p>
              <a:r>
                <a:rPr lang="en-MY" sz="1800" b="1" dirty="0">
                  <a:solidFill>
                    <a:schemeClr val="bg1"/>
                  </a:solidFill>
                  <a:latin typeface="Palatino Linotype" panose="02040502050505030304" pitchFamily="18" charset="0"/>
                </a:rPr>
                <a:t>t</a:t>
              </a:r>
            </a:p>
          </p:txBody>
        </p:sp>
      </p:grpSp>
      <p:sp>
        <p:nvSpPr>
          <p:cNvPr id="39" name="Content Placeholder 38">
            <a:extLst>
              <a:ext uri="{FF2B5EF4-FFF2-40B4-BE49-F238E27FC236}">
                <a16:creationId xmlns:a16="http://schemas.microsoft.com/office/drawing/2014/main" id="{2D393531-71F0-45AD-85B5-808CDE81550D}"/>
              </a:ext>
            </a:extLst>
          </p:cNvPr>
          <p:cNvSpPr>
            <a:spLocks noGrp="1"/>
          </p:cNvSpPr>
          <p:nvPr>
            <p:ph sz="quarter" idx="10" hasCustomPrompt="1"/>
          </p:nvPr>
        </p:nvSpPr>
        <p:spPr>
          <a:xfrm>
            <a:off x="796209" y="2662362"/>
            <a:ext cx="4887582" cy="4069871"/>
          </a:xfrm>
        </p:spPr>
        <p:txBody>
          <a:bodyPr/>
          <a:lstStyle>
            <a:lvl1pPr marL="0" indent="0" algn="ctr">
              <a:spcBef>
                <a:spcPts val="0"/>
              </a:spcBef>
              <a:buNone/>
              <a:defRPr sz="1400"/>
            </a:lvl1pPr>
          </a:lstStyle>
          <a:p>
            <a:pPr lvl="0"/>
            <a:r>
              <a:rPr lang="en-US" dirty="0"/>
              <a:t>Edit</a:t>
            </a:r>
            <a:endParaRPr lang="en-MY" dirty="0"/>
          </a:p>
        </p:txBody>
      </p:sp>
      <p:sp>
        <p:nvSpPr>
          <p:cNvPr id="42" name="Content Placeholder 38">
            <a:extLst>
              <a:ext uri="{FF2B5EF4-FFF2-40B4-BE49-F238E27FC236}">
                <a16:creationId xmlns:a16="http://schemas.microsoft.com/office/drawing/2014/main" id="{8B0B316F-6E6B-411B-B7CF-69701BD7415D}"/>
              </a:ext>
            </a:extLst>
          </p:cNvPr>
          <p:cNvSpPr>
            <a:spLocks noGrp="1"/>
          </p:cNvSpPr>
          <p:nvPr>
            <p:ph sz="quarter" idx="13" hasCustomPrompt="1"/>
          </p:nvPr>
        </p:nvSpPr>
        <p:spPr>
          <a:xfrm>
            <a:off x="6480077" y="2662362"/>
            <a:ext cx="4887582" cy="4069871"/>
          </a:xfrm>
        </p:spPr>
        <p:txBody>
          <a:bodyPr>
            <a:normAutofit/>
          </a:bodyPr>
          <a:lstStyle>
            <a:lvl1pPr marL="0" indent="0" algn="ctr">
              <a:spcBef>
                <a:spcPts val="0"/>
              </a:spcBef>
              <a:buNone/>
              <a:defRPr sz="1400"/>
            </a:lvl1pPr>
          </a:lstStyle>
          <a:p>
            <a:pPr lvl="0"/>
            <a:r>
              <a:rPr lang="en-US" dirty="0"/>
              <a:t>Edit </a:t>
            </a:r>
            <a:endParaRPr lang="en-MY" dirty="0"/>
          </a:p>
        </p:txBody>
      </p:sp>
      <p:grpSp>
        <p:nvGrpSpPr>
          <p:cNvPr id="59" name="Group 58">
            <a:extLst>
              <a:ext uri="{FF2B5EF4-FFF2-40B4-BE49-F238E27FC236}">
                <a16:creationId xmlns:a16="http://schemas.microsoft.com/office/drawing/2014/main" id="{81564A77-FF67-40C4-A79A-55B1C83780D7}"/>
              </a:ext>
            </a:extLst>
          </p:cNvPr>
          <p:cNvGrpSpPr/>
          <p:nvPr/>
        </p:nvGrpSpPr>
        <p:grpSpPr>
          <a:xfrm>
            <a:off x="2598755" y="789012"/>
            <a:ext cx="6994490" cy="1368901"/>
            <a:chOff x="2520000" y="789012"/>
            <a:chExt cx="7152000" cy="1368901"/>
          </a:xfrm>
        </p:grpSpPr>
        <p:sp>
          <p:nvSpPr>
            <p:cNvPr id="60" name="Oval 59">
              <a:extLst>
                <a:ext uri="{FF2B5EF4-FFF2-40B4-BE49-F238E27FC236}">
                  <a16:creationId xmlns:a16="http://schemas.microsoft.com/office/drawing/2014/main" id="{428F7529-8FEB-4974-B975-9A0A6296D7D1}"/>
                </a:ext>
              </a:extLst>
            </p:cNvPr>
            <p:cNvSpPr/>
            <p:nvPr/>
          </p:nvSpPr>
          <p:spPr>
            <a:xfrm>
              <a:off x="8303100" y="789012"/>
              <a:ext cx="1368900" cy="1368901"/>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75000"/>
                    <a:lumOff val="25000"/>
                  </a:schemeClr>
                </a:solidFill>
              </a:endParaRPr>
            </a:p>
          </p:txBody>
        </p:sp>
        <p:pic>
          <p:nvPicPr>
            <p:cNvPr id="61" name="Graphic 60" descr="Checklist">
              <a:extLst>
                <a:ext uri="{FF2B5EF4-FFF2-40B4-BE49-F238E27FC236}">
                  <a16:creationId xmlns:a16="http://schemas.microsoft.com/office/drawing/2014/main" id="{3E144201-0BF9-42CB-9D7F-3E253FCBB7F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47550" y="933462"/>
              <a:ext cx="1080000" cy="1080000"/>
            </a:xfrm>
            <a:prstGeom prst="rect">
              <a:avLst/>
            </a:prstGeom>
          </p:spPr>
        </p:pic>
        <p:sp>
          <p:nvSpPr>
            <p:cNvPr id="64" name="Oval 63">
              <a:extLst>
                <a:ext uri="{FF2B5EF4-FFF2-40B4-BE49-F238E27FC236}">
                  <a16:creationId xmlns:a16="http://schemas.microsoft.com/office/drawing/2014/main" id="{9C385446-2EDD-4FC6-9C9E-C2DBBECB1B2D}"/>
                </a:ext>
              </a:extLst>
            </p:cNvPr>
            <p:cNvSpPr/>
            <p:nvPr/>
          </p:nvSpPr>
          <p:spPr>
            <a:xfrm>
              <a:off x="2520000" y="789012"/>
              <a:ext cx="1368900" cy="1368901"/>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75000"/>
                    <a:lumOff val="25000"/>
                  </a:schemeClr>
                </a:solidFill>
              </a:endParaRPr>
            </a:p>
          </p:txBody>
        </p:sp>
        <p:pic>
          <p:nvPicPr>
            <p:cNvPr id="65" name="Graphic 64" descr="Blackboard">
              <a:extLst>
                <a:ext uri="{FF2B5EF4-FFF2-40B4-BE49-F238E27FC236}">
                  <a16:creationId xmlns:a16="http://schemas.microsoft.com/office/drawing/2014/main" id="{8C57DCB9-D36B-4F80-8A58-5FCD84C1322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64450" y="933462"/>
              <a:ext cx="1080000" cy="1080000"/>
            </a:xfrm>
            <a:prstGeom prst="rect">
              <a:avLst/>
            </a:prstGeom>
          </p:spPr>
        </p:pic>
      </p:grpSp>
      <p:sp>
        <p:nvSpPr>
          <p:cNvPr id="29" name="TextBox 28">
            <a:extLst>
              <a:ext uri="{FF2B5EF4-FFF2-40B4-BE49-F238E27FC236}">
                <a16:creationId xmlns:a16="http://schemas.microsoft.com/office/drawing/2014/main" id="{4EC54B7C-56A3-49DC-80FC-6B1CC568379E}"/>
              </a:ext>
            </a:extLst>
          </p:cNvPr>
          <p:cNvSpPr txBox="1"/>
          <p:nvPr userDrawn="1"/>
        </p:nvSpPr>
        <p:spPr>
          <a:xfrm>
            <a:off x="759726" y="2302362"/>
            <a:ext cx="4977243" cy="360001"/>
          </a:xfrm>
          <a:prstGeom prst="rect">
            <a:avLst/>
          </a:prstGeom>
          <a:noFill/>
          <a:ln>
            <a:noFill/>
          </a:ln>
        </p:spPr>
        <p:txBody>
          <a:bodyPr wrap="square" lIns="0" tIns="0" rIns="0" bIns="0" rtlCol="0" anchor="t">
            <a:noAutofit/>
          </a:bodyPr>
          <a:lstStyle/>
          <a:p>
            <a:pPr algn="ctr"/>
            <a:r>
              <a:rPr lang="en-MY" sz="2000" b="1" dirty="0"/>
              <a:t>Background</a:t>
            </a:r>
            <a:endParaRPr lang="en-GB" sz="1600" dirty="0"/>
          </a:p>
        </p:txBody>
      </p:sp>
      <p:sp>
        <p:nvSpPr>
          <p:cNvPr id="30" name="TextBox 29">
            <a:extLst>
              <a:ext uri="{FF2B5EF4-FFF2-40B4-BE49-F238E27FC236}">
                <a16:creationId xmlns:a16="http://schemas.microsoft.com/office/drawing/2014/main" id="{3D1CA908-D924-4F91-A6B9-A654E924D3E8}"/>
              </a:ext>
            </a:extLst>
          </p:cNvPr>
          <p:cNvSpPr txBox="1"/>
          <p:nvPr userDrawn="1"/>
        </p:nvSpPr>
        <p:spPr>
          <a:xfrm>
            <a:off x="6362442" y="2302362"/>
            <a:ext cx="5069832" cy="360001"/>
          </a:xfrm>
          <a:prstGeom prst="rect">
            <a:avLst/>
          </a:prstGeom>
          <a:noFill/>
          <a:ln>
            <a:noFill/>
          </a:ln>
        </p:spPr>
        <p:txBody>
          <a:bodyPr wrap="square" lIns="0" tIns="0" rIns="0" bIns="0" rtlCol="0" anchor="t">
            <a:noAutofit/>
          </a:bodyPr>
          <a:lstStyle/>
          <a:p>
            <a:pPr algn="ctr"/>
            <a:r>
              <a:rPr lang="en-GB" altLang="ko-KR" sz="2000" b="1" dirty="0">
                <a:cs typeface="Arial" pitchFamily="34" charset="0"/>
              </a:rPr>
              <a:t>Scope</a:t>
            </a:r>
            <a:endParaRPr lang="en-GB" altLang="ko-KR" sz="1600" dirty="0">
              <a:cs typeface="Arial" pitchFamily="34" charset="0"/>
            </a:endParaRPr>
          </a:p>
        </p:txBody>
      </p:sp>
    </p:spTree>
    <p:extLst>
      <p:ext uri="{BB962C8B-B14F-4D97-AF65-F5344CB8AC3E}">
        <p14:creationId xmlns:p14="http://schemas.microsoft.com/office/powerpoint/2010/main" val="277153440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pproach &amp; Methodology">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5C23D401-572F-4D8F-A6C3-EC9DBB0D1BC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0" t="16398" b="12795"/>
          <a:stretch/>
        </p:blipFill>
        <p:spPr>
          <a:xfrm>
            <a:off x="0" y="0"/>
            <a:ext cx="12192000" cy="4919472"/>
          </a:xfrm>
          <a:prstGeom prst="rect">
            <a:avLst/>
          </a:prstGeom>
        </p:spPr>
      </p:pic>
      <p:grpSp>
        <p:nvGrpSpPr>
          <p:cNvPr id="2" name="Group 1">
            <a:extLst>
              <a:ext uri="{FF2B5EF4-FFF2-40B4-BE49-F238E27FC236}">
                <a16:creationId xmlns:a16="http://schemas.microsoft.com/office/drawing/2014/main" id="{39891555-B36C-41A2-B19F-144FC3D39D5C}"/>
              </a:ext>
            </a:extLst>
          </p:cNvPr>
          <p:cNvGrpSpPr/>
          <p:nvPr/>
        </p:nvGrpSpPr>
        <p:grpSpPr>
          <a:xfrm>
            <a:off x="395128" y="6280189"/>
            <a:ext cx="3960000" cy="360000"/>
            <a:chOff x="360000" y="6300000"/>
            <a:chExt cx="3960000" cy="360000"/>
          </a:xfrm>
        </p:grpSpPr>
        <p:sp>
          <p:nvSpPr>
            <p:cNvPr id="3" name="TextBox 2">
              <a:extLst>
                <a:ext uri="{FF2B5EF4-FFF2-40B4-BE49-F238E27FC236}">
                  <a16:creationId xmlns:a16="http://schemas.microsoft.com/office/drawing/2014/main" id="{05C608EA-7A2A-43C6-B42C-96EBEF7A1A8F}"/>
                </a:ext>
              </a:extLst>
            </p:cNvPr>
            <p:cNvSpPr txBox="1">
              <a:spLocks/>
            </p:cNvSpPr>
            <p:nvPr/>
          </p:nvSpPr>
          <p:spPr>
            <a:xfrm>
              <a:off x="360000" y="6300000"/>
              <a:ext cx="360000" cy="360000"/>
            </a:xfrm>
            <a:prstGeom prst="rect">
              <a:avLst/>
            </a:prstGeom>
            <a:solidFill>
              <a:schemeClr val="accent1"/>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n</a:t>
              </a:r>
            </a:p>
          </p:txBody>
        </p:sp>
        <p:sp>
          <p:nvSpPr>
            <p:cNvPr id="4" name="TextBox 3">
              <a:extLst>
                <a:ext uri="{FF2B5EF4-FFF2-40B4-BE49-F238E27FC236}">
                  <a16:creationId xmlns:a16="http://schemas.microsoft.com/office/drawing/2014/main" id="{EC594D5B-281F-448C-913B-C2AF1AE9478D}"/>
                </a:ext>
              </a:extLst>
            </p:cNvPr>
            <p:cNvSpPr txBox="1">
              <a:spLocks/>
            </p:cNvSpPr>
            <p:nvPr/>
          </p:nvSpPr>
          <p:spPr>
            <a:xfrm>
              <a:off x="72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a:t>
              </a:r>
            </a:p>
          </p:txBody>
        </p:sp>
        <p:sp>
          <p:nvSpPr>
            <p:cNvPr id="5" name="TextBox 4">
              <a:extLst>
                <a:ext uri="{FF2B5EF4-FFF2-40B4-BE49-F238E27FC236}">
                  <a16:creationId xmlns:a16="http://schemas.microsoft.com/office/drawing/2014/main" id="{066FECB4-B634-4817-BFD8-99A51DF1F1CE}"/>
                </a:ext>
              </a:extLst>
            </p:cNvPr>
            <p:cNvSpPr txBox="1">
              <a:spLocks/>
            </p:cNvSpPr>
            <p:nvPr/>
          </p:nvSpPr>
          <p:spPr>
            <a:xfrm>
              <a:off x="108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a</a:t>
              </a:r>
            </a:p>
          </p:txBody>
        </p:sp>
        <p:sp>
          <p:nvSpPr>
            <p:cNvPr id="6" name="TextBox 5">
              <a:extLst>
                <a:ext uri="{FF2B5EF4-FFF2-40B4-BE49-F238E27FC236}">
                  <a16:creationId xmlns:a16="http://schemas.microsoft.com/office/drawing/2014/main" id="{0E71FB27-33C1-4B49-9773-DA4236C6654A}"/>
                </a:ext>
              </a:extLst>
            </p:cNvPr>
            <p:cNvSpPr txBox="1">
              <a:spLocks/>
            </p:cNvSpPr>
            <p:nvPr/>
          </p:nvSpPr>
          <p:spPr>
            <a:xfrm>
              <a:off x="1440000" y="6300000"/>
              <a:ext cx="360000" cy="360000"/>
            </a:xfrm>
            <a:prstGeom prst="rect">
              <a:avLst/>
            </a:prstGeom>
            <a:solidFill>
              <a:schemeClr val="accent4"/>
            </a:solidFill>
            <a:ln w="36000">
              <a:noFill/>
            </a:ln>
          </p:spPr>
          <p:txBody>
            <a:bodyPr wrap="none" lIns="72000" tIns="72000" rIns="72000" bIns="72000" rtlCol="0" anchor="ctr" anchorCtr="1">
              <a:noAutofit/>
            </a:bodyPr>
            <a:lstStyle/>
            <a:p>
              <a:r>
                <a:rPr lang="en-MY" sz="1800" b="1" dirty="0">
                  <a:solidFill>
                    <a:schemeClr val="bg1"/>
                  </a:solidFill>
                  <a:latin typeface="Palatino Linotype" panose="02040502050505030304" pitchFamily="18" charset="0"/>
                </a:rPr>
                <a:t>c</a:t>
              </a:r>
            </a:p>
          </p:txBody>
        </p:sp>
        <p:sp>
          <p:nvSpPr>
            <p:cNvPr id="7" name="TextBox 6">
              <a:extLst>
                <a:ext uri="{FF2B5EF4-FFF2-40B4-BE49-F238E27FC236}">
                  <a16:creationId xmlns:a16="http://schemas.microsoft.com/office/drawing/2014/main" id="{54FF7C46-E344-4995-9EEA-D3B048A0A284}"/>
                </a:ext>
              </a:extLst>
            </p:cNvPr>
            <p:cNvSpPr txBox="1">
              <a:spLocks/>
            </p:cNvSpPr>
            <p:nvPr/>
          </p:nvSpPr>
          <p:spPr>
            <a:xfrm>
              <a:off x="180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t</a:t>
              </a:r>
            </a:p>
          </p:txBody>
        </p:sp>
        <p:sp>
          <p:nvSpPr>
            <p:cNvPr id="8" name="TextBox 7">
              <a:extLst>
                <a:ext uri="{FF2B5EF4-FFF2-40B4-BE49-F238E27FC236}">
                  <a16:creationId xmlns:a16="http://schemas.microsoft.com/office/drawing/2014/main" id="{EC0874B6-813C-434D-B1E2-C74117364E85}"/>
                </a:ext>
              </a:extLst>
            </p:cNvPr>
            <p:cNvSpPr txBox="1">
              <a:spLocks/>
            </p:cNvSpPr>
            <p:nvPr/>
          </p:nvSpPr>
          <p:spPr>
            <a:xfrm>
              <a:off x="2160000" y="6300000"/>
              <a:ext cx="360000" cy="360000"/>
            </a:xfrm>
            <a:prstGeom prst="rect">
              <a:avLst/>
            </a:prstGeom>
            <a:solidFill>
              <a:schemeClr val="accent6"/>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u</a:t>
              </a:r>
            </a:p>
          </p:txBody>
        </p:sp>
        <p:sp>
          <p:nvSpPr>
            <p:cNvPr id="9" name="TextBox 8">
              <a:extLst>
                <a:ext uri="{FF2B5EF4-FFF2-40B4-BE49-F238E27FC236}">
                  <a16:creationId xmlns:a16="http://schemas.microsoft.com/office/drawing/2014/main" id="{FAE27E53-878B-4011-B9AB-C1931EA1ED69}"/>
                </a:ext>
              </a:extLst>
            </p:cNvPr>
            <p:cNvSpPr txBox="1">
              <a:spLocks/>
            </p:cNvSpPr>
            <p:nvPr/>
          </p:nvSpPr>
          <p:spPr>
            <a:xfrm>
              <a:off x="3240000" y="6300000"/>
              <a:ext cx="360000" cy="360000"/>
            </a:xfrm>
            <a:prstGeom prst="rect">
              <a:avLst/>
            </a:prstGeom>
            <a:solidFill>
              <a:schemeClr val="accent3"/>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i</a:t>
              </a:r>
            </a:p>
          </p:txBody>
        </p:sp>
        <p:sp>
          <p:nvSpPr>
            <p:cNvPr id="10" name="TextBox 9">
              <a:extLst>
                <a:ext uri="{FF2B5EF4-FFF2-40B4-BE49-F238E27FC236}">
                  <a16:creationId xmlns:a16="http://schemas.microsoft.com/office/drawing/2014/main" id="{4B131DD8-66F0-46A8-9B7E-F3572321479D}"/>
                </a:ext>
              </a:extLst>
            </p:cNvPr>
            <p:cNvSpPr txBox="1">
              <a:spLocks/>
            </p:cNvSpPr>
            <p:nvPr/>
          </p:nvSpPr>
          <p:spPr>
            <a:xfrm>
              <a:off x="288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r</a:t>
              </a:r>
            </a:p>
          </p:txBody>
        </p:sp>
        <p:sp>
          <p:nvSpPr>
            <p:cNvPr id="11" name="TextBox 10">
              <a:extLst>
                <a:ext uri="{FF2B5EF4-FFF2-40B4-BE49-F238E27FC236}">
                  <a16:creationId xmlns:a16="http://schemas.microsoft.com/office/drawing/2014/main" id="{DB5FE3B8-BFE7-4613-AB2B-D1B1DC4D87A8}"/>
                </a:ext>
              </a:extLst>
            </p:cNvPr>
            <p:cNvSpPr txBox="1">
              <a:spLocks/>
            </p:cNvSpPr>
            <p:nvPr/>
          </p:nvSpPr>
          <p:spPr>
            <a:xfrm>
              <a:off x="3960000" y="6300000"/>
              <a:ext cx="360000" cy="360000"/>
            </a:xfrm>
            <a:prstGeom prst="rect">
              <a:avLst/>
            </a:prstGeom>
            <a:solidFill>
              <a:schemeClr val="accent5"/>
            </a:solidFill>
            <a:ln w="36000">
              <a:noFill/>
            </a:ln>
          </p:spPr>
          <p:txBody>
            <a:bodyPr wrap="none" lIns="72000" tIns="72000" rIns="72000" bIns="72000" rtlCol="0" anchor="ctr" anchorCtr="1">
              <a:noAutofit/>
            </a:bodyPr>
            <a:lstStyle/>
            <a:p>
              <a:r>
                <a:rPr lang="en-MY" sz="1800" b="1" dirty="0">
                  <a:solidFill>
                    <a:schemeClr val="bg1"/>
                  </a:solidFill>
                  <a:latin typeface="Palatino Linotype" panose="02040502050505030304" pitchFamily="18" charset="0"/>
                </a:rPr>
                <a:t>l</a:t>
              </a:r>
            </a:p>
          </p:txBody>
        </p:sp>
        <p:sp>
          <p:nvSpPr>
            <p:cNvPr id="12" name="TextBox 11">
              <a:extLst>
                <a:ext uri="{FF2B5EF4-FFF2-40B4-BE49-F238E27FC236}">
                  <a16:creationId xmlns:a16="http://schemas.microsoft.com/office/drawing/2014/main" id="{2649BE48-F96D-4E2F-9660-6E11CD7CD66F}"/>
                </a:ext>
              </a:extLst>
            </p:cNvPr>
            <p:cNvSpPr txBox="1">
              <a:spLocks/>
            </p:cNvSpPr>
            <p:nvPr/>
          </p:nvSpPr>
          <p:spPr>
            <a:xfrm>
              <a:off x="3600000" y="6300000"/>
              <a:ext cx="360000" cy="360000"/>
            </a:xfrm>
            <a:prstGeom prst="rect">
              <a:avLst/>
            </a:prstGeom>
            <a:solidFill>
              <a:schemeClr val="accent4"/>
            </a:solidFill>
            <a:ln w="36000">
              <a:noFill/>
            </a:ln>
          </p:spPr>
          <p:txBody>
            <a:bodyPr wrap="none" lIns="72000" tIns="72000" rIns="72000" bIns="72000" rtlCol="0" anchor="ctr" anchorCtr="1">
              <a:noAutofit/>
            </a:bodyPr>
            <a:lstStyle/>
            <a:p>
              <a:r>
                <a:rPr lang="en-MY" sz="1800" b="1" dirty="0">
                  <a:solidFill>
                    <a:schemeClr val="bg1"/>
                  </a:solidFill>
                  <a:latin typeface="Palatino Linotype" panose="02040502050505030304" pitchFamily="18" charset="0"/>
                </a:rPr>
                <a:t>a</a:t>
              </a:r>
            </a:p>
          </p:txBody>
        </p:sp>
        <p:sp>
          <p:nvSpPr>
            <p:cNvPr id="13" name="TextBox 12">
              <a:extLst>
                <a:ext uri="{FF2B5EF4-FFF2-40B4-BE49-F238E27FC236}">
                  <a16:creationId xmlns:a16="http://schemas.microsoft.com/office/drawing/2014/main" id="{F919BD62-4EDB-4B5A-AA59-6456117CEFA0}"/>
                </a:ext>
              </a:extLst>
            </p:cNvPr>
            <p:cNvSpPr txBox="1">
              <a:spLocks/>
            </p:cNvSpPr>
            <p:nvPr/>
          </p:nvSpPr>
          <p:spPr>
            <a:xfrm>
              <a:off x="2520000" y="6300000"/>
              <a:ext cx="360000" cy="360000"/>
            </a:xfrm>
            <a:prstGeom prst="rect">
              <a:avLst/>
            </a:prstGeom>
            <a:solidFill>
              <a:schemeClr val="accent1"/>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a</a:t>
              </a:r>
            </a:p>
          </p:txBody>
        </p:sp>
        <p:sp>
          <p:nvSpPr>
            <p:cNvPr id="14" name="TextBox 13">
              <a:extLst>
                <a:ext uri="{FF2B5EF4-FFF2-40B4-BE49-F238E27FC236}">
                  <a16:creationId xmlns:a16="http://schemas.microsoft.com/office/drawing/2014/main" id="{84721B80-5F41-46D5-9BF9-036619C28F91}"/>
                </a:ext>
              </a:extLst>
            </p:cNvPr>
            <p:cNvSpPr txBox="1">
              <a:spLocks/>
            </p:cNvSpPr>
            <p:nvPr/>
          </p:nvSpPr>
          <p:spPr>
            <a:xfrm>
              <a:off x="1080000" y="6300000"/>
              <a:ext cx="360000" cy="360000"/>
            </a:xfrm>
            <a:prstGeom prst="rect">
              <a:avLst/>
            </a:prstGeom>
            <a:solidFill>
              <a:schemeClr val="accent3"/>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a</a:t>
              </a:r>
            </a:p>
          </p:txBody>
        </p:sp>
        <p:sp>
          <p:nvSpPr>
            <p:cNvPr id="15" name="TextBox 14">
              <a:extLst>
                <a:ext uri="{FF2B5EF4-FFF2-40B4-BE49-F238E27FC236}">
                  <a16:creationId xmlns:a16="http://schemas.microsoft.com/office/drawing/2014/main" id="{29197CDE-E15F-436D-BBEE-44B71829B3A2}"/>
                </a:ext>
              </a:extLst>
            </p:cNvPr>
            <p:cNvSpPr txBox="1">
              <a:spLocks/>
            </p:cNvSpPr>
            <p:nvPr/>
          </p:nvSpPr>
          <p:spPr>
            <a:xfrm>
              <a:off x="1800000" y="6300000"/>
              <a:ext cx="360000" cy="360000"/>
            </a:xfrm>
            <a:prstGeom prst="rect">
              <a:avLst/>
            </a:prstGeom>
            <a:solidFill>
              <a:schemeClr val="accent5"/>
            </a:solidFill>
            <a:ln w="36000">
              <a:noFill/>
            </a:ln>
          </p:spPr>
          <p:txBody>
            <a:bodyPr wrap="none" lIns="72000" tIns="72000" rIns="72000" bIns="72000" rtlCol="0" anchor="ctr" anchorCtr="1">
              <a:noAutofit/>
            </a:bodyPr>
            <a:lstStyle/>
            <a:p>
              <a:r>
                <a:rPr lang="en-MY" sz="1800" b="1" dirty="0">
                  <a:solidFill>
                    <a:schemeClr val="bg1"/>
                  </a:solidFill>
                  <a:latin typeface="Palatino Linotype" panose="02040502050505030304" pitchFamily="18" charset="0"/>
                </a:rPr>
                <a:t>t</a:t>
              </a:r>
            </a:p>
          </p:txBody>
        </p:sp>
      </p:grpSp>
      <p:sp>
        <p:nvSpPr>
          <p:cNvPr id="24" name="TextBox 23">
            <a:extLst>
              <a:ext uri="{FF2B5EF4-FFF2-40B4-BE49-F238E27FC236}">
                <a16:creationId xmlns:a16="http://schemas.microsoft.com/office/drawing/2014/main" id="{F0C070B4-ED96-4952-8A2F-2C89EAB5DD15}"/>
              </a:ext>
            </a:extLst>
          </p:cNvPr>
          <p:cNvSpPr txBox="1"/>
          <p:nvPr/>
        </p:nvSpPr>
        <p:spPr>
          <a:xfrm>
            <a:off x="0" y="4455935"/>
            <a:ext cx="12192000" cy="923330"/>
          </a:xfrm>
          <a:prstGeom prst="rect">
            <a:avLst/>
          </a:prstGeom>
          <a:solidFill>
            <a:schemeClr val="accent1"/>
          </a:solidFill>
          <a:ln>
            <a:noFill/>
          </a:ln>
        </p:spPr>
        <p:txBody>
          <a:bodyPr wrap="square" rtlCol="0" anchor="ctr">
            <a:spAutoFit/>
          </a:bodyPr>
          <a:lstStyle/>
          <a:p>
            <a:pPr algn="l"/>
            <a:r>
              <a:rPr lang="en-US" sz="5400" b="1" dirty="0"/>
              <a:t>				Approach &amp; Methodology</a:t>
            </a:r>
          </a:p>
        </p:txBody>
      </p:sp>
      <p:grpSp>
        <p:nvGrpSpPr>
          <p:cNvPr id="18" name="Group 17">
            <a:extLst>
              <a:ext uri="{FF2B5EF4-FFF2-40B4-BE49-F238E27FC236}">
                <a16:creationId xmlns:a16="http://schemas.microsoft.com/office/drawing/2014/main" id="{B385C132-2F67-4788-B022-BFFAE081B08A}"/>
              </a:ext>
            </a:extLst>
          </p:cNvPr>
          <p:cNvGrpSpPr/>
          <p:nvPr/>
        </p:nvGrpSpPr>
        <p:grpSpPr>
          <a:xfrm>
            <a:off x="1232128" y="3774600"/>
            <a:ext cx="2286000" cy="2286000"/>
            <a:chOff x="3789498" y="1260000"/>
            <a:chExt cx="1368900" cy="1368901"/>
          </a:xfrm>
        </p:grpSpPr>
        <p:sp>
          <p:nvSpPr>
            <p:cNvPr id="16" name="Oval 15">
              <a:extLst>
                <a:ext uri="{FF2B5EF4-FFF2-40B4-BE49-F238E27FC236}">
                  <a16:creationId xmlns:a16="http://schemas.microsoft.com/office/drawing/2014/main" id="{B93F8F4F-63E0-4A19-9386-966716AC7C7D}"/>
                </a:ext>
              </a:extLst>
            </p:cNvPr>
            <p:cNvSpPr/>
            <p:nvPr/>
          </p:nvSpPr>
          <p:spPr>
            <a:xfrm>
              <a:off x="3789498" y="1260000"/>
              <a:ext cx="1368900" cy="1368901"/>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75000"/>
                    <a:lumOff val="25000"/>
                  </a:schemeClr>
                </a:solidFill>
              </a:endParaRPr>
            </a:p>
          </p:txBody>
        </p:sp>
        <p:pic>
          <p:nvPicPr>
            <p:cNvPr id="17" name="Graphic 16" descr="Playbook">
              <a:extLst>
                <a:ext uri="{FF2B5EF4-FFF2-40B4-BE49-F238E27FC236}">
                  <a16:creationId xmlns:a16="http://schemas.microsoft.com/office/drawing/2014/main" id="{846628AF-829D-4C43-B874-0AFE13D870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33948" y="1404450"/>
              <a:ext cx="1080000" cy="1080000"/>
            </a:xfrm>
            <a:prstGeom prst="rect">
              <a:avLst/>
            </a:prstGeom>
          </p:spPr>
        </p:pic>
      </p:grpSp>
    </p:spTree>
    <p:extLst>
      <p:ext uri="{BB962C8B-B14F-4D97-AF65-F5344CB8AC3E}">
        <p14:creationId xmlns:p14="http://schemas.microsoft.com/office/powerpoint/2010/main" val="264854391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3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842176-6E6B-44AB-9F46-43188F66CAC2}"/>
              </a:ext>
            </a:extLst>
          </p:cNvPr>
          <p:cNvSpPr/>
          <p:nvPr/>
        </p:nvSpPr>
        <p:spPr>
          <a:xfrm>
            <a:off x="11472000" y="-2649"/>
            <a:ext cx="72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3" name="Slide Number Placeholder 5">
            <a:extLst>
              <a:ext uri="{FF2B5EF4-FFF2-40B4-BE49-F238E27FC236}">
                <a16:creationId xmlns:a16="http://schemas.microsoft.com/office/drawing/2014/main" id="{049BE619-E3C6-4249-B6A2-6DBC80979F07}"/>
              </a:ext>
            </a:extLst>
          </p:cNvPr>
          <p:cNvSpPr txBox="1">
            <a:spLocks/>
          </p:cNvSpPr>
          <p:nvPr/>
        </p:nvSpPr>
        <p:spPr>
          <a:xfrm>
            <a:off x="11472000" y="6138000"/>
            <a:ext cx="720000" cy="720000"/>
          </a:xfrm>
          <a:prstGeom prst="rect">
            <a:avLst/>
          </a:prstGeom>
          <a:solidFill>
            <a:schemeClr val="accent1"/>
          </a:solidFill>
          <a:ln w="36000">
            <a:noFill/>
          </a:ln>
        </p:spPr>
        <p:txBody>
          <a:bodyPr vert="horz" lIns="72000" tIns="72000" rIns="72000" bIns="72000" rtlCol="0" anchor="ctr" anchorCtr="1"/>
          <a:lstStyle>
            <a:defPPr>
              <a:defRPr lang="en-US"/>
            </a:defPPr>
            <a:lvl1pPr marL="0" algn="l" defTabSz="914400" rtl="0" eaLnBrk="1" latinLnBrk="0" hangingPunct="1">
              <a:defRPr lang="en-MY" sz="1800" b="1" kern="1200" smtClean="0">
                <a:solidFill>
                  <a:schemeClr val="tx1"/>
                </a:solidFill>
                <a:latin typeface="Palatino Linotype" panose="02040502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357C2A-6DC5-4997-ADD1-D17D3D72CF0B}" type="slidenum">
              <a:rPr lang="en-GB" sz="2000" smtClean="0">
                <a:latin typeface="+mn-lt"/>
              </a:rPr>
              <a:pPr/>
              <a:t>‹#›</a:t>
            </a:fld>
            <a:endParaRPr lang="en-GB" sz="2000" dirty="0">
              <a:latin typeface="+mn-lt"/>
            </a:endParaRPr>
          </a:p>
        </p:txBody>
      </p:sp>
      <p:sp>
        <p:nvSpPr>
          <p:cNvPr id="4" name="Rectangle 3">
            <a:extLst>
              <a:ext uri="{FF2B5EF4-FFF2-40B4-BE49-F238E27FC236}">
                <a16:creationId xmlns:a16="http://schemas.microsoft.com/office/drawing/2014/main" id="{F43350C7-6AA7-466F-A4B0-133A6BBB82F2}"/>
              </a:ext>
            </a:extLst>
          </p:cNvPr>
          <p:cNvSpPr/>
          <p:nvPr/>
        </p:nvSpPr>
        <p:spPr>
          <a:xfrm>
            <a:off x="0" y="6138000"/>
            <a:ext cx="72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grpSp>
        <p:nvGrpSpPr>
          <p:cNvPr id="5" name="Group 4">
            <a:extLst>
              <a:ext uri="{FF2B5EF4-FFF2-40B4-BE49-F238E27FC236}">
                <a16:creationId xmlns:a16="http://schemas.microsoft.com/office/drawing/2014/main" id="{8BC34E64-41C7-4139-8B6C-F89AEECA5019}"/>
              </a:ext>
            </a:extLst>
          </p:cNvPr>
          <p:cNvGrpSpPr/>
          <p:nvPr/>
        </p:nvGrpSpPr>
        <p:grpSpPr>
          <a:xfrm>
            <a:off x="360000" y="174701"/>
            <a:ext cx="3960000" cy="360000"/>
            <a:chOff x="360000" y="6300000"/>
            <a:chExt cx="3960000" cy="360000"/>
          </a:xfrm>
        </p:grpSpPr>
        <p:sp>
          <p:nvSpPr>
            <p:cNvPr id="6" name="TextBox 5">
              <a:extLst>
                <a:ext uri="{FF2B5EF4-FFF2-40B4-BE49-F238E27FC236}">
                  <a16:creationId xmlns:a16="http://schemas.microsoft.com/office/drawing/2014/main" id="{9E9C0CC9-C944-4537-B223-978004AFA679}"/>
                </a:ext>
              </a:extLst>
            </p:cNvPr>
            <p:cNvSpPr txBox="1">
              <a:spLocks/>
            </p:cNvSpPr>
            <p:nvPr/>
          </p:nvSpPr>
          <p:spPr>
            <a:xfrm>
              <a:off x="360000" y="6300000"/>
              <a:ext cx="360000" cy="360000"/>
            </a:xfrm>
            <a:prstGeom prst="rect">
              <a:avLst/>
            </a:prstGeom>
            <a:solidFill>
              <a:schemeClr val="accent1"/>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n</a:t>
              </a:r>
            </a:p>
          </p:txBody>
        </p:sp>
        <p:sp>
          <p:nvSpPr>
            <p:cNvPr id="7" name="TextBox 6">
              <a:extLst>
                <a:ext uri="{FF2B5EF4-FFF2-40B4-BE49-F238E27FC236}">
                  <a16:creationId xmlns:a16="http://schemas.microsoft.com/office/drawing/2014/main" id="{78856A35-EDA0-48B4-8E65-B25991C0D8D3}"/>
                </a:ext>
              </a:extLst>
            </p:cNvPr>
            <p:cNvSpPr txBox="1">
              <a:spLocks/>
            </p:cNvSpPr>
            <p:nvPr/>
          </p:nvSpPr>
          <p:spPr>
            <a:xfrm>
              <a:off x="72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a:t>
              </a:r>
            </a:p>
          </p:txBody>
        </p:sp>
        <p:sp>
          <p:nvSpPr>
            <p:cNvPr id="8" name="TextBox 7">
              <a:extLst>
                <a:ext uri="{FF2B5EF4-FFF2-40B4-BE49-F238E27FC236}">
                  <a16:creationId xmlns:a16="http://schemas.microsoft.com/office/drawing/2014/main" id="{1ADC5994-03B2-4BDF-8740-C2BA6E0B33AF}"/>
                </a:ext>
              </a:extLst>
            </p:cNvPr>
            <p:cNvSpPr txBox="1">
              <a:spLocks/>
            </p:cNvSpPr>
            <p:nvPr/>
          </p:nvSpPr>
          <p:spPr>
            <a:xfrm>
              <a:off x="108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a</a:t>
              </a:r>
            </a:p>
          </p:txBody>
        </p:sp>
        <p:sp>
          <p:nvSpPr>
            <p:cNvPr id="9" name="TextBox 8">
              <a:extLst>
                <a:ext uri="{FF2B5EF4-FFF2-40B4-BE49-F238E27FC236}">
                  <a16:creationId xmlns:a16="http://schemas.microsoft.com/office/drawing/2014/main" id="{6A3DC359-CFD5-4591-8592-2ECA4C72CB97}"/>
                </a:ext>
              </a:extLst>
            </p:cNvPr>
            <p:cNvSpPr txBox="1">
              <a:spLocks/>
            </p:cNvSpPr>
            <p:nvPr/>
          </p:nvSpPr>
          <p:spPr>
            <a:xfrm>
              <a:off x="1440000" y="6300000"/>
              <a:ext cx="360000" cy="360000"/>
            </a:xfrm>
            <a:prstGeom prst="rect">
              <a:avLst/>
            </a:prstGeom>
            <a:solidFill>
              <a:schemeClr val="accent4"/>
            </a:solidFill>
            <a:ln w="36000">
              <a:noFill/>
            </a:ln>
          </p:spPr>
          <p:txBody>
            <a:bodyPr wrap="none" lIns="72000" tIns="72000" rIns="72000" bIns="72000" rtlCol="0" anchor="ctr" anchorCtr="1">
              <a:noAutofit/>
            </a:bodyPr>
            <a:lstStyle/>
            <a:p>
              <a:r>
                <a:rPr lang="en-MY" sz="1800" b="1" dirty="0">
                  <a:solidFill>
                    <a:schemeClr val="bg1"/>
                  </a:solidFill>
                  <a:latin typeface="Palatino Linotype" panose="02040502050505030304" pitchFamily="18" charset="0"/>
                </a:rPr>
                <a:t>c</a:t>
              </a:r>
            </a:p>
          </p:txBody>
        </p:sp>
        <p:sp>
          <p:nvSpPr>
            <p:cNvPr id="10" name="TextBox 9">
              <a:extLst>
                <a:ext uri="{FF2B5EF4-FFF2-40B4-BE49-F238E27FC236}">
                  <a16:creationId xmlns:a16="http://schemas.microsoft.com/office/drawing/2014/main" id="{2D8E40D7-5CE4-4A69-B194-5A12FBAB3CE0}"/>
                </a:ext>
              </a:extLst>
            </p:cNvPr>
            <p:cNvSpPr txBox="1">
              <a:spLocks/>
            </p:cNvSpPr>
            <p:nvPr/>
          </p:nvSpPr>
          <p:spPr>
            <a:xfrm>
              <a:off x="180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t</a:t>
              </a:r>
            </a:p>
          </p:txBody>
        </p:sp>
        <p:sp>
          <p:nvSpPr>
            <p:cNvPr id="11" name="TextBox 10">
              <a:extLst>
                <a:ext uri="{FF2B5EF4-FFF2-40B4-BE49-F238E27FC236}">
                  <a16:creationId xmlns:a16="http://schemas.microsoft.com/office/drawing/2014/main" id="{C628C56D-FCBA-4C2D-97A9-87112359A1FB}"/>
                </a:ext>
              </a:extLst>
            </p:cNvPr>
            <p:cNvSpPr txBox="1">
              <a:spLocks/>
            </p:cNvSpPr>
            <p:nvPr/>
          </p:nvSpPr>
          <p:spPr>
            <a:xfrm>
              <a:off x="2160000" y="6300000"/>
              <a:ext cx="360000" cy="360000"/>
            </a:xfrm>
            <a:prstGeom prst="rect">
              <a:avLst/>
            </a:prstGeom>
            <a:solidFill>
              <a:schemeClr val="accent6"/>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u</a:t>
              </a:r>
            </a:p>
          </p:txBody>
        </p:sp>
        <p:sp>
          <p:nvSpPr>
            <p:cNvPr id="12" name="TextBox 11">
              <a:extLst>
                <a:ext uri="{FF2B5EF4-FFF2-40B4-BE49-F238E27FC236}">
                  <a16:creationId xmlns:a16="http://schemas.microsoft.com/office/drawing/2014/main" id="{FD782100-5E49-4C0F-911C-C89442FF8DED}"/>
                </a:ext>
              </a:extLst>
            </p:cNvPr>
            <p:cNvSpPr txBox="1">
              <a:spLocks/>
            </p:cNvSpPr>
            <p:nvPr/>
          </p:nvSpPr>
          <p:spPr>
            <a:xfrm>
              <a:off x="3240000" y="6300000"/>
              <a:ext cx="360000" cy="360000"/>
            </a:xfrm>
            <a:prstGeom prst="rect">
              <a:avLst/>
            </a:prstGeom>
            <a:solidFill>
              <a:schemeClr val="accent3"/>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i</a:t>
              </a:r>
            </a:p>
          </p:txBody>
        </p:sp>
        <p:sp>
          <p:nvSpPr>
            <p:cNvPr id="13" name="TextBox 12">
              <a:extLst>
                <a:ext uri="{FF2B5EF4-FFF2-40B4-BE49-F238E27FC236}">
                  <a16:creationId xmlns:a16="http://schemas.microsoft.com/office/drawing/2014/main" id="{9CD062C6-D49D-4E9F-9D71-02116455CF97}"/>
                </a:ext>
              </a:extLst>
            </p:cNvPr>
            <p:cNvSpPr txBox="1">
              <a:spLocks/>
            </p:cNvSpPr>
            <p:nvPr/>
          </p:nvSpPr>
          <p:spPr>
            <a:xfrm>
              <a:off x="288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r</a:t>
              </a:r>
            </a:p>
          </p:txBody>
        </p:sp>
        <p:sp>
          <p:nvSpPr>
            <p:cNvPr id="14" name="TextBox 13">
              <a:extLst>
                <a:ext uri="{FF2B5EF4-FFF2-40B4-BE49-F238E27FC236}">
                  <a16:creationId xmlns:a16="http://schemas.microsoft.com/office/drawing/2014/main" id="{BF183CBB-5C43-4D46-95AE-ABF929E68703}"/>
                </a:ext>
              </a:extLst>
            </p:cNvPr>
            <p:cNvSpPr txBox="1">
              <a:spLocks/>
            </p:cNvSpPr>
            <p:nvPr/>
          </p:nvSpPr>
          <p:spPr>
            <a:xfrm>
              <a:off x="3960000" y="6300000"/>
              <a:ext cx="360000" cy="360000"/>
            </a:xfrm>
            <a:prstGeom prst="rect">
              <a:avLst/>
            </a:prstGeom>
            <a:solidFill>
              <a:schemeClr val="accent5"/>
            </a:solidFill>
            <a:ln w="36000">
              <a:noFill/>
            </a:ln>
          </p:spPr>
          <p:txBody>
            <a:bodyPr wrap="none" lIns="72000" tIns="72000" rIns="72000" bIns="72000" rtlCol="0" anchor="ctr" anchorCtr="1">
              <a:noAutofit/>
            </a:bodyPr>
            <a:lstStyle/>
            <a:p>
              <a:r>
                <a:rPr lang="en-MY" sz="1800" b="1" dirty="0">
                  <a:solidFill>
                    <a:schemeClr val="bg1"/>
                  </a:solidFill>
                  <a:latin typeface="Palatino Linotype" panose="02040502050505030304" pitchFamily="18" charset="0"/>
                </a:rPr>
                <a:t>l</a:t>
              </a:r>
            </a:p>
          </p:txBody>
        </p:sp>
        <p:sp>
          <p:nvSpPr>
            <p:cNvPr id="15" name="TextBox 14">
              <a:extLst>
                <a:ext uri="{FF2B5EF4-FFF2-40B4-BE49-F238E27FC236}">
                  <a16:creationId xmlns:a16="http://schemas.microsoft.com/office/drawing/2014/main" id="{B05D728C-BCD8-41DA-890E-C2D8A057E4CC}"/>
                </a:ext>
              </a:extLst>
            </p:cNvPr>
            <p:cNvSpPr txBox="1">
              <a:spLocks/>
            </p:cNvSpPr>
            <p:nvPr/>
          </p:nvSpPr>
          <p:spPr>
            <a:xfrm>
              <a:off x="3600000" y="6300000"/>
              <a:ext cx="360000" cy="360000"/>
            </a:xfrm>
            <a:prstGeom prst="rect">
              <a:avLst/>
            </a:prstGeom>
            <a:solidFill>
              <a:schemeClr val="accent4"/>
            </a:solidFill>
            <a:ln w="36000">
              <a:noFill/>
            </a:ln>
          </p:spPr>
          <p:txBody>
            <a:bodyPr wrap="none" lIns="72000" tIns="72000" rIns="72000" bIns="72000" rtlCol="0" anchor="ctr" anchorCtr="1">
              <a:noAutofit/>
            </a:bodyPr>
            <a:lstStyle/>
            <a:p>
              <a:r>
                <a:rPr lang="en-MY" sz="1800" b="1" dirty="0">
                  <a:solidFill>
                    <a:schemeClr val="bg1"/>
                  </a:solidFill>
                  <a:latin typeface="Palatino Linotype" panose="02040502050505030304" pitchFamily="18" charset="0"/>
                </a:rPr>
                <a:t>a</a:t>
              </a:r>
            </a:p>
          </p:txBody>
        </p:sp>
        <p:sp>
          <p:nvSpPr>
            <p:cNvPr id="16" name="TextBox 15">
              <a:extLst>
                <a:ext uri="{FF2B5EF4-FFF2-40B4-BE49-F238E27FC236}">
                  <a16:creationId xmlns:a16="http://schemas.microsoft.com/office/drawing/2014/main" id="{B979AA04-97BA-4967-92D0-FFBB04B43EE6}"/>
                </a:ext>
              </a:extLst>
            </p:cNvPr>
            <p:cNvSpPr txBox="1">
              <a:spLocks/>
            </p:cNvSpPr>
            <p:nvPr/>
          </p:nvSpPr>
          <p:spPr>
            <a:xfrm>
              <a:off x="2520000" y="6300000"/>
              <a:ext cx="360000" cy="360000"/>
            </a:xfrm>
            <a:prstGeom prst="rect">
              <a:avLst/>
            </a:prstGeom>
            <a:solidFill>
              <a:schemeClr val="accent1"/>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a</a:t>
              </a:r>
            </a:p>
          </p:txBody>
        </p:sp>
        <p:sp>
          <p:nvSpPr>
            <p:cNvPr id="17" name="TextBox 16">
              <a:extLst>
                <a:ext uri="{FF2B5EF4-FFF2-40B4-BE49-F238E27FC236}">
                  <a16:creationId xmlns:a16="http://schemas.microsoft.com/office/drawing/2014/main" id="{1E4DBB4B-5B57-4A9F-ABE5-4784B054CB76}"/>
                </a:ext>
              </a:extLst>
            </p:cNvPr>
            <p:cNvSpPr txBox="1">
              <a:spLocks/>
            </p:cNvSpPr>
            <p:nvPr/>
          </p:nvSpPr>
          <p:spPr>
            <a:xfrm>
              <a:off x="1080000" y="6300000"/>
              <a:ext cx="360000" cy="360000"/>
            </a:xfrm>
            <a:prstGeom prst="rect">
              <a:avLst/>
            </a:prstGeom>
            <a:solidFill>
              <a:schemeClr val="accent3"/>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a</a:t>
              </a:r>
            </a:p>
          </p:txBody>
        </p:sp>
        <p:sp>
          <p:nvSpPr>
            <p:cNvPr id="18" name="TextBox 17">
              <a:extLst>
                <a:ext uri="{FF2B5EF4-FFF2-40B4-BE49-F238E27FC236}">
                  <a16:creationId xmlns:a16="http://schemas.microsoft.com/office/drawing/2014/main" id="{94633540-2339-4BA4-A3E2-0670C481218A}"/>
                </a:ext>
              </a:extLst>
            </p:cNvPr>
            <p:cNvSpPr txBox="1">
              <a:spLocks/>
            </p:cNvSpPr>
            <p:nvPr/>
          </p:nvSpPr>
          <p:spPr>
            <a:xfrm>
              <a:off x="1800000" y="6300000"/>
              <a:ext cx="360000" cy="360000"/>
            </a:xfrm>
            <a:prstGeom prst="rect">
              <a:avLst/>
            </a:prstGeom>
            <a:solidFill>
              <a:schemeClr val="accent5"/>
            </a:solidFill>
            <a:ln w="36000">
              <a:noFill/>
            </a:ln>
          </p:spPr>
          <p:txBody>
            <a:bodyPr wrap="none" lIns="72000" tIns="72000" rIns="72000" bIns="72000" rtlCol="0" anchor="ctr" anchorCtr="1">
              <a:noAutofit/>
            </a:bodyPr>
            <a:lstStyle/>
            <a:p>
              <a:r>
                <a:rPr lang="en-MY" sz="1800" b="1" dirty="0">
                  <a:solidFill>
                    <a:schemeClr val="bg1"/>
                  </a:solidFill>
                  <a:latin typeface="Palatino Linotype" panose="02040502050505030304" pitchFamily="18" charset="0"/>
                </a:rPr>
                <a:t>t</a:t>
              </a:r>
            </a:p>
          </p:txBody>
        </p:sp>
      </p:grpSp>
      <p:sp>
        <p:nvSpPr>
          <p:cNvPr id="22" name="Content Placeholder 38">
            <a:extLst>
              <a:ext uri="{FF2B5EF4-FFF2-40B4-BE49-F238E27FC236}">
                <a16:creationId xmlns:a16="http://schemas.microsoft.com/office/drawing/2014/main" id="{8E4F2CEB-51A2-4117-8E52-1297E9A59BE2}"/>
              </a:ext>
            </a:extLst>
          </p:cNvPr>
          <p:cNvSpPr>
            <a:spLocks noGrp="1"/>
          </p:cNvSpPr>
          <p:nvPr>
            <p:ph sz="quarter" idx="10" hasCustomPrompt="1"/>
          </p:nvPr>
        </p:nvSpPr>
        <p:spPr>
          <a:xfrm>
            <a:off x="796209" y="2662362"/>
            <a:ext cx="4887582" cy="4069871"/>
          </a:xfrm>
        </p:spPr>
        <p:txBody>
          <a:bodyPr/>
          <a:lstStyle>
            <a:lvl1pPr marL="0" indent="0" algn="ctr">
              <a:spcBef>
                <a:spcPts val="0"/>
              </a:spcBef>
              <a:buNone/>
              <a:defRPr sz="1400"/>
            </a:lvl1pPr>
          </a:lstStyle>
          <a:p>
            <a:pPr lvl="0"/>
            <a:r>
              <a:rPr lang="en-US" dirty="0"/>
              <a:t>Edit</a:t>
            </a:r>
            <a:endParaRPr lang="en-MY" dirty="0"/>
          </a:p>
        </p:txBody>
      </p:sp>
      <p:sp>
        <p:nvSpPr>
          <p:cNvPr id="23" name="Content Placeholder 38">
            <a:extLst>
              <a:ext uri="{FF2B5EF4-FFF2-40B4-BE49-F238E27FC236}">
                <a16:creationId xmlns:a16="http://schemas.microsoft.com/office/drawing/2014/main" id="{2AF6C449-F0D1-4F09-8FF0-2F3371760941}"/>
              </a:ext>
            </a:extLst>
          </p:cNvPr>
          <p:cNvSpPr>
            <a:spLocks noGrp="1"/>
          </p:cNvSpPr>
          <p:nvPr>
            <p:ph sz="quarter" idx="13" hasCustomPrompt="1"/>
          </p:nvPr>
        </p:nvSpPr>
        <p:spPr>
          <a:xfrm>
            <a:off x="6480077" y="2662362"/>
            <a:ext cx="4887582" cy="4069871"/>
          </a:xfrm>
        </p:spPr>
        <p:txBody>
          <a:bodyPr>
            <a:normAutofit/>
          </a:bodyPr>
          <a:lstStyle>
            <a:lvl1pPr marL="0" indent="0" algn="ctr">
              <a:spcBef>
                <a:spcPts val="0"/>
              </a:spcBef>
              <a:buNone/>
              <a:defRPr sz="1400"/>
            </a:lvl1pPr>
          </a:lstStyle>
          <a:p>
            <a:pPr lvl="0"/>
            <a:r>
              <a:rPr lang="en-US" dirty="0"/>
              <a:t>Edit </a:t>
            </a:r>
            <a:endParaRPr lang="en-MY" dirty="0"/>
          </a:p>
        </p:txBody>
      </p:sp>
      <p:grpSp>
        <p:nvGrpSpPr>
          <p:cNvPr id="24" name="Group 23">
            <a:extLst>
              <a:ext uri="{FF2B5EF4-FFF2-40B4-BE49-F238E27FC236}">
                <a16:creationId xmlns:a16="http://schemas.microsoft.com/office/drawing/2014/main" id="{8978DFDF-1DAD-4616-8157-2D55D9D5B223}"/>
              </a:ext>
            </a:extLst>
          </p:cNvPr>
          <p:cNvGrpSpPr/>
          <p:nvPr/>
        </p:nvGrpSpPr>
        <p:grpSpPr>
          <a:xfrm>
            <a:off x="759726" y="789012"/>
            <a:ext cx="10672548" cy="1873351"/>
            <a:chOff x="639558" y="789012"/>
            <a:chExt cx="10912884" cy="1873351"/>
          </a:xfrm>
        </p:grpSpPr>
        <p:sp>
          <p:nvSpPr>
            <p:cNvPr id="25" name="Oval 24">
              <a:extLst>
                <a:ext uri="{FF2B5EF4-FFF2-40B4-BE49-F238E27FC236}">
                  <a16:creationId xmlns:a16="http://schemas.microsoft.com/office/drawing/2014/main" id="{090F5AC9-03BA-4325-AB57-6B2272CF26EB}"/>
                </a:ext>
              </a:extLst>
            </p:cNvPr>
            <p:cNvSpPr/>
            <p:nvPr/>
          </p:nvSpPr>
          <p:spPr>
            <a:xfrm>
              <a:off x="8303100" y="789012"/>
              <a:ext cx="1368900" cy="1368901"/>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75000"/>
                    <a:lumOff val="25000"/>
                  </a:schemeClr>
                </a:solidFill>
              </a:endParaRPr>
            </a:p>
          </p:txBody>
        </p:sp>
        <p:sp>
          <p:nvSpPr>
            <p:cNvPr id="27" name="TextBox 26">
              <a:extLst>
                <a:ext uri="{FF2B5EF4-FFF2-40B4-BE49-F238E27FC236}">
                  <a16:creationId xmlns:a16="http://schemas.microsoft.com/office/drawing/2014/main" id="{4C340677-27F1-4F66-BB46-33161ED9B6C3}"/>
                </a:ext>
              </a:extLst>
            </p:cNvPr>
            <p:cNvSpPr txBox="1"/>
            <p:nvPr/>
          </p:nvSpPr>
          <p:spPr>
            <a:xfrm>
              <a:off x="639558" y="2302362"/>
              <a:ext cx="5089326" cy="360001"/>
            </a:xfrm>
            <a:prstGeom prst="rect">
              <a:avLst/>
            </a:prstGeom>
            <a:noFill/>
            <a:ln>
              <a:noFill/>
            </a:ln>
          </p:spPr>
          <p:txBody>
            <a:bodyPr wrap="square" lIns="0" tIns="0" rIns="0" bIns="0" rtlCol="0" anchor="t">
              <a:noAutofit/>
            </a:bodyPr>
            <a:lstStyle/>
            <a:p>
              <a:pPr algn="ctr"/>
              <a:r>
                <a:rPr lang="en-MY" sz="2000" b="1" dirty="0"/>
                <a:t>Timeline</a:t>
              </a:r>
              <a:endParaRPr lang="en-GB" sz="1600" dirty="0"/>
            </a:p>
          </p:txBody>
        </p:sp>
        <p:sp>
          <p:nvSpPr>
            <p:cNvPr id="28" name="TextBox 27">
              <a:extLst>
                <a:ext uri="{FF2B5EF4-FFF2-40B4-BE49-F238E27FC236}">
                  <a16:creationId xmlns:a16="http://schemas.microsoft.com/office/drawing/2014/main" id="{CED25083-3C63-44CD-A82B-59D1EE8077FB}"/>
                </a:ext>
              </a:extLst>
            </p:cNvPr>
            <p:cNvSpPr txBox="1"/>
            <p:nvPr/>
          </p:nvSpPr>
          <p:spPr>
            <a:xfrm>
              <a:off x="6368442" y="2302362"/>
              <a:ext cx="5184000" cy="360001"/>
            </a:xfrm>
            <a:prstGeom prst="rect">
              <a:avLst/>
            </a:prstGeom>
            <a:noFill/>
            <a:ln>
              <a:noFill/>
            </a:ln>
          </p:spPr>
          <p:txBody>
            <a:bodyPr wrap="square" lIns="0" tIns="0" rIns="0" bIns="0" rtlCol="0" anchor="t">
              <a:noAutofit/>
            </a:bodyPr>
            <a:lstStyle/>
            <a:p>
              <a:pPr algn="ctr"/>
              <a:r>
                <a:rPr lang="en-GB" altLang="ko-KR" sz="2000" b="1" dirty="0">
                  <a:cs typeface="Arial" pitchFamily="34" charset="0"/>
                </a:rPr>
                <a:t>Data Request</a:t>
              </a:r>
              <a:endParaRPr lang="en-GB" altLang="ko-KR" sz="1600" dirty="0">
                <a:cs typeface="Arial" pitchFamily="34" charset="0"/>
              </a:endParaRPr>
            </a:p>
          </p:txBody>
        </p:sp>
        <p:sp>
          <p:nvSpPr>
            <p:cNvPr id="29" name="Oval 28">
              <a:extLst>
                <a:ext uri="{FF2B5EF4-FFF2-40B4-BE49-F238E27FC236}">
                  <a16:creationId xmlns:a16="http://schemas.microsoft.com/office/drawing/2014/main" id="{9DF39783-86F9-4800-BC78-95AFB5DC878C}"/>
                </a:ext>
              </a:extLst>
            </p:cNvPr>
            <p:cNvSpPr/>
            <p:nvPr/>
          </p:nvSpPr>
          <p:spPr>
            <a:xfrm>
              <a:off x="2520000" y="789012"/>
              <a:ext cx="1368900" cy="1368901"/>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75000"/>
                    <a:lumOff val="25000"/>
                  </a:schemeClr>
                </a:solidFill>
              </a:endParaRPr>
            </a:p>
          </p:txBody>
        </p:sp>
      </p:grpSp>
      <p:pic>
        <p:nvPicPr>
          <p:cNvPr id="31" name="Graphic 30" descr="Stopwatch with solid fill">
            <a:extLst>
              <a:ext uri="{FF2B5EF4-FFF2-40B4-BE49-F238E27FC236}">
                <a16:creationId xmlns:a16="http://schemas.microsoft.com/office/drawing/2014/main" id="{FDE762C9-7C5F-4498-9A5E-4242E68EF3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740024" y="943110"/>
            <a:ext cx="1060704" cy="1060704"/>
          </a:xfrm>
          <a:prstGeom prst="rect">
            <a:avLst/>
          </a:prstGeom>
        </p:spPr>
      </p:pic>
      <p:pic>
        <p:nvPicPr>
          <p:cNvPr id="33" name="Graphic 32" descr="Playbook">
            <a:extLst>
              <a:ext uri="{FF2B5EF4-FFF2-40B4-BE49-F238E27FC236}">
                <a16:creationId xmlns:a16="http://schemas.microsoft.com/office/drawing/2014/main" id="{7FCE0B4F-D4C1-403B-AB01-024849763F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67006" y="943110"/>
            <a:ext cx="1060704" cy="1060704"/>
          </a:xfrm>
          <a:prstGeom prst="rect">
            <a:avLst/>
          </a:prstGeom>
        </p:spPr>
      </p:pic>
    </p:spTree>
    <p:extLst>
      <p:ext uri="{BB962C8B-B14F-4D97-AF65-F5344CB8AC3E}">
        <p14:creationId xmlns:p14="http://schemas.microsoft.com/office/powerpoint/2010/main" val="85382329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roject terms">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7E0C834-1BF5-42B8-A74B-7394ECFEE654}"/>
              </a:ext>
            </a:extLst>
          </p:cNvPr>
          <p:cNvPicPr>
            <a:picLocks noChangeAspect="1"/>
          </p:cNvPicPr>
          <p:nvPr/>
        </p:nvPicPr>
        <p:blipFill rotWithShape="1">
          <a:blip r:embed="rId2">
            <a:extLst>
              <a:ext uri="{28A0092B-C50C-407E-A947-70E740481C1C}">
                <a14:useLocalDpi xmlns:a14="http://schemas.microsoft.com/office/drawing/2010/main" val="0"/>
              </a:ext>
            </a:extLst>
          </a:blip>
          <a:srcRect l="372" t="20278" r="-1"/>
          <a:stretch/>
        </p:blipFill>
        <p:spPr>
          <a:xfrm>
            <a:off x="0" y="0"/>
            <a:ext cx="12192000" cy="5179707"/>
          </a:xfrm>
          <a:prstGeom prst="rect">
            <a:avLst/>
          </a:prstGeom>
        </p:spPr>
      </p:pic>
      <p:grpSp>
        <p:nvGrpSpPr>
          <p:cNvPr id="2" name="Group 1">
            <a:extLst>
              <a:ext uri="{FF2B5EF4-FFF2-40B4-BE49-F238E27FC236}">
                <a16:creationId xmlns:a16="http://schemas.microsoft.com/office/drawing/2014/main" id="{39891555-B36C-41A2-B19F-144FC3D39D5C}"/>
              </a:ext>
            </a:extLst>
          </p:cNvPr>
          <p:cNvGrpSpPr/>
          <p:nvPr/>
        </p:nvGrpSpPr>
        <p:grpSpPr>
          <a:xfrm>
            <a:off x="395128" y="6280189"/>
            <a:ext cx="3960000" cy="360000"/>
            <a:chOff x="360000" y="6300000"/>
            <a:chExt cx="3960000" cy="360000"/>
          </a:xfrm>
        </p:grpSpPr>
        <p:sp>
          <p:nvSpPr>
            <p:cNvPr id="3" name="TextBox 2">
              <a:extLst>
                <a:ext uri="{FF2B5EF4-FFF2-40B4-BE49-F238E27FC236}">
                  <a16:creationId xmlns:a16="http://schemas.microsoft.com/office/drawing/2014/main" id="{05C608EA-7A2A-43C6-B42C-96EBEF7A1A8F}"/>
                </a:ext>
              </a:extLst>
            </p:cNvPr>
            <p:cNvSpPr txBox="1">
              <a:spLocks/>
            </p:cNvSpPr>
            <p:nvPr/>
          </p:nvSpPr>
          <p:spPr>
            <a:xfrm>
              <a:off x="360000" y="6300000"/>
              <a:ext cx="360000" cy="360000"/>
            </a:xfrm>
            <a:prstGeom prst="rect">
              <a:avLst/>
            </a:prstGeom>
            <a:solidFill>
              <a:schemeClr val="accent1"/>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n</a:t>
              </a:r>
            </a:p>
          </p:txBody>
        </p:sp>
        <p:sp>
          <p:nvSpPr>
            <p:cNvPr id="4" name="TextBox 3">
              <a:extLst>
                <a:ext uri="{FF2B5EF4-FFF2-40B4-BE49-F238E27FC236}">
                  <a16:creationId xmlns:a16="http://schemas.microsoft.com/office/drawing/2014/main" id="{EC594D5B-281F-448C-913B-C2AF1AE9478D}"/>
                </a:ext>
              </a:extLst>
            </p:cNvPr>
            <p:cNvSpPr txBox="1">
              <a:spLocks/>
            </p:cNvSpPr>
            <p:nvPr/>
          </p:nvSpPr>
          <p:spPr>
            <a:xfrm>
              <a:off x="72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a:t>
              </a:r>
            </a:p>
          </p:txBody>
        </p:sp>
        <p:sp>
          <p:nvSpPr>
            <p:cNvPr id="5" name="TextBox 4">
              <a:extLst>
                <a:ext uri="{FF2B5EF4-FFF2-40B4-BE49-F238E27FC236}">
                  <a16:creationId xmlns:a16="http://schemas.microsoft.com/office/drawing/2014/main" id="{066FECB4-B634-4817-BFD8-99A51DF1F1CE}"/>
                </a:ext>
              </a:extLst>
            </p:cNvPr>
            <p:cNvSpPr txBox="1">
              <a:spLocks/>
            </p:cNvSpPr>
            <p:nvPr/>
          </p:nvSpPr>
          <p:spPr>
            <a:xfrm>
              <a:off x="108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a</a:t>
              </a:r>
            </a:p>
          </p:txBody>
        </p:sp>
        <p:sp>
          <p:nvSpPr>
            <p:cNvPr id="6" name="TextBox 5">
              <a:extLst>
                <a:ext uri="{FF2B5EF4-FFF2-40B4-BE49-F238E27FC236}">
                  <a16:creationId xmlns:a16="http://schemas.microsoft.com/office/drawing/2014/main" id="{0E71FB27-33C1-4B49-9773-DA4236C6654A}"/>
                </a:ext>
              </a:extLst>
            </p:cNvPr>
            <p:cNvSpPr txBox="1">
              <a:spLocks/>
            </p:cNvSpPr>
            <p:nvPr/>
          </p:nvSpPr>
          <p:spPr>
            <a:xfrm>
              <a:off x="1440000" y="6300000"/>
              <a:ext cx="360000" cy="360000"/>
            </a:xfrm>
            <a:prstGeom prst="rect">
              <a:avLst/>
            </a:prstGeom>
            <a:solidFill>
              <a:schemeClr val="accent4"/>
            </a:solidFill>
            <a:ln w="36000">
              <a:noFill/>
            </a:ln>
          </p:spPr>
          <p:txBody>
            <a:bodyPr wrap="none" lIns="72000" tIns="72000" rIns="72000" bIns="72000" rtlCol="0" anchor="ctr" anchorCtr="1">
              <a:noAutofit/>
            </a:bodyPr>
            <a:lstStyle/>
            <a:p>
              <a:r>
                <a:rPr lang="en-MY" sz="1800" b="1" dirty="0">
                  <a:solidFill>
                    <a:schemeClr val="bg1"/>
                  </a:solidFill>
                  <a:latin typeface="Palatino Linotype" panose="02040502050505030304" pitchFamily="18" charset="0"/>
                </a:rPr>
                <a:t>c</a:t>
              </a:r>
            </a:p>
          </p:txBody>
        </p:sp>
        <p:sp>
          <p:nvSpPr>
            <p:cNvPr id="7" name="TextBox 6">
              <a:extLst>
                <a:ext uri="{FF2B5EF4-FFF2-40B4-BE49-F238E27FC236}">
                  <a16:creationId xmlns:a16="http://schemas.microsoft.com/office/drawing/2014/main" id="{54FF7C46-E344-4995-9EEA-D3B048A0A284}"/>
                </a:ext>
              </a:extLst>
            </p:cNvPr>
            <p:cNvSpPr txBox="1">
              <a:spLocks/>
            </p:cNvSpPr>
            <p:nvPr/>
          </p:nvSpPr>
          <p:spPr>
            <a:xfrm>
              <a:off x="180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t</a:t>
              </a:r>
            </a:p>
          </p:txBody>
        </p:sp>
        <p:sp>
          <p:nvSpPr>
            <p:cNvPr id="8" name="TextBox 7">
              <a:extLst>
                <a:ext uri="{FF2B5EF4-FFF2-40B4-BE49-F238E27FC236}">
                  <a16:creationId xmlns:a16="http://schemas.microsoft.com/office/drawing/2014/main" id="{EC0874B6-813C-434D-B1E2-C74117364E85}"/>
                </a:ext>
              </a:extLst>
            </p:cNvPr>
            <p:cNvSpPr txBox="1">
              <a:spLocks/>
            </p:cNvSpPr>
            <p:nvPr/>
          </p:nvSpPr>
          <p:spPr>
            <a:xfrm>
              <a:off x="2160000" y="6300000"/>
              <a:ext cx="360000" cy="360000"/>
            </a:xfrm>
            <a:prstGeom prst="rect">
              <a:avLst/>
            </a:prstGeom>
            <a:solidFill>
              <a:schemeClr val="accent6"/>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u</a:t>
              </a:r>
            </a:p>
          </p:txBody>
        </p:sp>
        <p:sp>
          <p:nvSpPr>
            <p:cNvPr id="9" name="TextBox 8">
              <a:extLst>
                <a:ext uri="{FF2B5EF4-FFF2-40B4-BE49-F238E27FC236}">
                  <a16:creationId xmlns:a16="http://schemas.microsoft.com/office/drawing/2014/main" id="{FAE27E53-878B-4011-B9AB-C1931EA1ED69}"/>
                </a:ext>
              </a:extLst>
            </p:cNvPr>
            <p:cNvSpPr txBox="1">
              <a:spLocks/>
            </p:cNvSpPr>
            <p:nvPr/>
          </p:nvSpPr>
          <p:spPr>
            <a:xfrm>
              <a:off x="3240000" y="6300000"/>
              <a:ext cx="360000" cy="360000"/>
            </a:xfrm>
            <a:prstGeom prst="rect">
              <a:avLst/>
            </a:prstGeom>
            <a:solidFill>
              <a:schemeClr val="accent3"/>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i</a:t>
              </a:r>
            </a:p>
          </p:txBody>
        </p:sp>
        <p:sp>
          <p:nvSpPr>
            <p:cNvPr id="10" name="TextBox 9">
              <a:extLst>
                <a:ext uri="{FF2B5EF4-FFF2-40B4-BE49-F238E27FC236}">
                  <a16:creationId xmlns:a16="http://schemas.microsoft.com/office/drawing/2014/main" id="{4B131DD8-66F0-46A8-9B7E-F3572321479D}"/>
                </a:ext>
              </a:extLst>
            </p:cNvPr>
            <p:cNvSpPr txBox="1">
              <a:spLocks/>
            </p:cNvSpPr>
            <p:nvPr/>
          </p:nvSpPr>
          <p:spPr>
            <a:xfrm>
              <a:off x="288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r</a:t>
              </a:r>
            </a:p>
          </p:txBody>
        </p:sp>
        <p:sp>
          <p:nvSpPr>
            <p:cNvPr id="11" name="TextBox 10">
              <a:extLst>
                <a:ext uri="{FF2B5EF4-FFF2-40B4-BE49-F238E27FC236}">
                  <a16:creationId xmlns:a16="http://schemas.microsoft.com/office/drawing/2014/main" id="{DB5FE3B8-BFE7-4613-AB2B-D1B1DC4D87A8}"/>
                </a:ext>
              </a:extLst>
            </p:cNvPr>
            <p:cNvSpPr txBox="1">
              <a:spLocks/>
            </p:cNvSpPr>
            <p:nvPr/>
          </p:nvSpPr>
          <p:spPr>
            <a:xfrm>
              <a:off x="3960000" y="6300000"/>
              <a:ext cx="360000" cy="360000"/>
            </a:xfrm>
            <a:prstGeom prst="rect">
              <a:avLst/>
            </a:prstGeom>
            <a:solidFill>
              <a:schemeClr val="accent5"/>
            </a:solidFill>
            <a:ln w="36000">
              <a:noFill/>
            </a:ln>
          </p:spPr>
          <p:txBody>
            <a:bodyPr wrap="none" lIns="72000" tIns="72000" rIns="72000" bIns="72000" rtlCol="0" anchor="ctr" anchorCtr="1">
              <a:noAutofit/>
            </a:bodyPr>
            <a:lstStyle/>
            <a:p>
              <a:r>
                <a:rPr lang="en-MY" sz="1800" b="1" dirty="0">
                  <a:solidFill>
                    <a:schemeClr val="bg1"/>
                  </a:solidFill>
                  <a:latin typeface="Palatino Linotype" panose="02040502050505030304" pitchFamily="18" charset="0"/>
                </a:rPr>
                <a:t>l</a:t>
              </a:r>
            </a:p>
          </p:txBody>
        </p:sp>
        <p:sp>
          <p:nvSpPr>
            <p:cNvPr id="12" name="TextBox 11">
              <a:extLst>
                <a:ext uri="{FF2B5EF4-FFF2-40B4-BE49-F238E27FC236}">
                  <a16:creationId xmlns:a16="http://schemas.microsoft.com/office/drawing/2014/main" id="{2649BE48-F96D-4E2F-9660-6E11CD7CD66F}"/>
                </a:ext>
              </a:extLst>
            </p:cNvPr>
            <p:cNvSpPr txBox="1">
              <a:spLocks/>
            </p:cNvSpPr>
            <p:nvPr/>
          </p:nvSpPr>
          <p:spPr>
            <a:xfrm>
              <a:off x="3600000" y="6300000"/>
              <a:ext cx="360000" cy="360000"/>
            </a:xfrm>
            <a:prstGeom prst="rect">
              <a:avLst/>
            </a:prstGeom>
            <a:solidFill>
              <a:schemeClr val="accent4"/>
            </a:solidFill>
            <a:ln w="36000">
              <a:noFill/>
            </a:ln>
          </p:spPr>
          <p:txBody>
            <a:bodyPr wrap="none" lIns="72000" tIns="72000" rIns="72000" bIns="72000" rtlCol="0" anchor="ctr" anchorCtr="1">
              <a:noAutofit/>
            </a:bodyPr>
            <a:lstStyle/>
            <a:p>
              <a:r>
                <a:rPr lang="en-MY" sz="1800" b="1" dirty="0">
                  <a:solidFill>
                    <a:schemeClr val="bg1"/>
                  </a:solidFill>
                  <a:latin typeface="Palatino Linotype" panose="02040502050505030304" pitchFamily="18" charset="0"/>
                </a:rPr>
                <a:t>a</a:t>
              </a:r>
            </a:p>
          </p:txBody>
        </p:sp>
        <p:sp>
          <p:nvSpPr>
            <p:cNvPr id="13" name="TextBox 12">
              <a:extLst>
                <a:ext uri="{FF2B5EF4-FFF2-40B4-BE49-F238E27FC236}">
                  <a16:creationId xmlns:a16="http://schemas.microsoft.com/office/drawing/2014/main" id="{F919BD62-4EDB-4B5A-AA59-6456117CEFA0}"/>
                </a:ext>
              </a:extLst>
            </p:cNvPr>
            <p:cNvSpPr txBox="1">
              <a:spLocks/>
            </p:cNvSpPr>
            <p:nvPr/>
          </p:nvSpPr>
          <p:spPr>
            <a:xfrm>
              <a:off x="2520000" y="6300000"/>
              <a:ext cx="360000" cy="360000"/>
            </a:xfrm>
            <a:prstGeom prst="rect">
              <a:avLst/>
            </a:prstGeom>
            <a:solidFill>
              <a:schemeClr val="accent1"/>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a</a:t>
              </a:r>
            </a:p>
          </p:txBody>
        </p:sp>
        <p:sp>
          <p:nvSpPr>
            <p:cNvPr id="14" name="TextBox 13">
              <a:extLst>
                <a:ext uri="{FF2B5EF4-FFF2-40B4-BE49-F238E27FC236}">
                  <a16:creationId xmlns:a16="http://schemas.microsoft.com/office/drawing/2014/main" id="{84721B80-5F41-46D5-9BF9-036619C28F91}"/>
                </a:ext>
              </a:extLst>
            </p:cNvPr>
            <p:cNvSpPr txBox="1">
              <a:spLocks/>
            </p:cNvSpPr>
            <p:nvPr/>
          </p:nvSpPr>
          <p:spPr>
            <a:xfrm>
              <a:off x="1080000" y="6300000"/>
              <a:ext cx="360000" cy="360000"/>
            </a:xfrm>
            <a:prstGeom prst="rect">
              <a:avLst/>
            </a:prstGeom>
            <a:solidFill>
              <a:schemeClr val="accent3"/>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a</a:t>
              </a:r>
            </a:p>
          </p:txBody>
        </p:sp>
        <p:sp>
          <p:nvSpPr>
            <p:cNvPr id="15" name="TextBox 14">
              <a:extLst>
                <a:ext uri="{FF2B5EF4-FFF2-40B4-BE49-F238E27FC236}">
                  <a16:creationId xmlns:a16="http://schemas.microsoft.com/office/drawing/2014/main" id="{29197CDE-E15F-436D-BBEE-44B71829B3A2}"/>
                </a:ext>
              </a:extLst>
            </p:cNvPr>
            <p:cNvSpPr txBox="1">
              <a:spLocks/>
            </p:cNvSpPr>
            <p:nvPr/>
          </p:nvSpPr>
          <p:spPr>
            <a:xfrm>
              <a:off x="1800000" y="6300000"/>
              <a:ext cx="360000" cy="360000"/>
            </a:xfrm>
            <a:prstGeom prst="rect">
              <a:avLst/>
            </a:prstGeom>
            <a:solidFill>
              <a:schemeClr val="accent5"/>
            </a:solidFill>
            <a:ln w="36000">
              <a:noFill/>
            </a:ln>
          </p:spPr>
          <p:txBody>
            <a:bodyPr wrap="none" lIns="72000" tIns="72000" rIns="72000" bIns="72000" rtlCol="0" anchor="ctr" anchorCtr="1">
              <a:noAutofit/>
            </a:bodyPr>
            <a:lstStyle/>
            <a:p>
              <a:r>
                <a:rPr lang="en-MY" sz="1800" b="1" dirty="0">
                  <a:solidFill>
                    <a:schemeClr val="bg1"/>
                  </a:solidFill>
                  <a:latin typeface="Palatino Linotype" panose="02040502050505030304" pitchFamily="18" charset="0"/>
                </a:rPr>
                <a:t>t</a:t>
              </a:r>
            </a:p>
          </p:txBody>
        </p:sp>
      </p:grpSp>
      <p:sp>
        <p:nvSpPr>
          <p:cNvPr id="22" name="TextBox 21">
            <a:extLst>
              <a:ext uri="{FF2B5EF4-FFF2-40B4-BE49-F238E27FC236}">
                <a16:creationId xmlns:a16="http://schemas.microsoft.com/office/drawing/2014/main" id="{5F2C12E1-A8B5-4BB0-B4EE-2851588DFC50}"/>
              </a:ext>
            </a:extLst>
          </p:cNvPr>
          <p:cNvSpPr txBox="1"/>
          <p:nvPr/>
        </p:nvSpPr>
        <p:spPr>
          <a:xfrm>
            <a:off x="0" y="4455935"/>
            <a:ext cx="12192000" cy="923330"/>
          </a:xfrm>
          <a:prstGeom prst="rect">
            <a:avLst/>
          </a:prstGeom>
          <a:solidFill>
            <a:schemeClr val="accent1"/>
          </a:solidFill>
          <a:ln>
            <a:noFill/>
          </a:ln>
        </p:spPr>
        <p:txBody>
          <a:bodyPr wrap="square" rtlCol="0" anchor="ctr">
            <a:spAutoFit/>
          </a:bodyPr>
          <a:lstStyle/>
          <a:p>
            <a:pPr algn="l"/>
            <a:r>
              <a:rPr lang="en-US" sz="5400" b="1" dirty="0"/>
              <a:t>				Project Terms</a:t>
            </a:r>
          </a:p>
        </p:txBody>
      </p:sp>
      <p:grpSp>
        <p:nvGrpSpPr>
          <p:cNvPr id="25" name="Group 24">
            <a:extLst>
              <a:ext uri="{FF2B5EF4-FFF2-40B4-BE49-F238E27FC236}">
                <a16:creationId xmlns:a16="http://schemas.microsoft.com/office/drawing/2014/main" id="{ADE50DD0-E01E-46BF-8037-FDAB5FAD64D3}"/>
              </a:ext>
            </a:extLst>
          </p:cNvPr>
          <p:cNvGrpSpPr/>
          <p:nvPr/>
        </p:nvGrpSpPr>
        <p:grpSpPr>
          <a:xfrm>
            <a:off x="1232128" y="3774600"/>
            <a:ext cx="2286000" cy="2286000"/>
            <a:chOff x="9928496" y="1260000"/>
            <a:chExt cx="1368900" cy="1368901"/>
          </a:xfrm>
        </p:grpSpPr>
        <p:sp>
          <p:nvSpPr>
            <p:cNvPr id="23" name="Oval 22">
              <a:extLst>
                <a:ext uri="{FF2B5EF4-FFF2-40B4-BE49-F238E27FC236}">
                  <a16:creationId xmlns:a16="http://schemas.microsoft.com/office/drawing/2014/main" id="{1EE90644-2F30-46D3-900E-493E5855DC8B}"/>
                </a:ext>
              </a:extLst>
            </p:cNvPr>
            <p:cNvSpPr/>
            <p:nvPr/>
          </p:nvSpPr>
          <p:spPr>
            <a:xfrm>
              <a:off x="9928496" y="1260000"/>
              <a:ext cx="1368900" cy="1368901"/>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75000"/>
                    <a:lumOff val="25000"/>
                  </a:schemeClr>
                </a:solidFill>
              </a:endParaRPr>
            </a:p>
          </p:txBody>
        </p:sp>
        <p:pic>
          <p:nvPicPr>
            <p:cNvPr id="24" name="Graphic 23" descr="Teacher">
              <a:extLst>
                <a:ext uri="{FF2B5EF4-FFF2-40B4-BE49-F238E27FC236}">
                  <a16:creationId xmlns:a16="http://schemas.microsoft.com/office/drawing/2014/main" id="{3D39D930-A204-4E03-AEAF-EB9023A7FC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72946" y="1404450"/>
              <a:ext cx="1080000" cy="1080000"/>
            </a:xfrm>
            <a:prstGeom prst="rect">
              <a:avLst/>
            </a:prstGeom>
          </p:spPr>
        </p:pic>
      </p:grpSp>
    </p:spTree>
    <p:extLst>
      <p:ext uri="{BB962C8B-B14F-4D97-AF65-F5344CB8AC3E}">
        <p14:creationId xmlns:p14="http://schemas.microsoft.com/office/powerpoint/2010/main" val="206452760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4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842176-6E6B-44AB-9F46-43188F66CAC2}"/>
              </a:ext>
            </a:extLst>
          </p:cNvPr>
          <p:cNvSpPr/>
          <p:nvPr/>
        </p:nvSpPr>
        <p:spPr>
          <a:xfrm>
            <a:off x="11472000" y="-2649"/>
            <a:ext cx="72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3" name="Slide Number Placeholder 5">
            <a:extLst>
              <a:ext uri="{FF2B5EF4-FFF2-40B4-BE49-F238E27FC236}">
                <a16:creationId xmlns:a16="http://schemas.microsoft.com/office/drawing/2014/main" id="{049BE619-E3C6-4249-B6A2-6DBC80979F07}"/>
              </a:ext>
            </a:extLst>
          </p:cNvPr>
          <p:cNvSpPr txBox="1">
            <a:spLocks/>
          </p:cNvSpPr>
          <p:nvPr/>
        </p:nvSpPr>
        <p:spPr>
          <a:xfrm>
            <a:off x="11472000" y="6138000"/>
            <a:ext cx="720000" cy="720000"/>
          </a:xfrm>
          <a:prstGeom prst="rect">
            <a:avLst/>
          </a:prstGeom>
          <a:solidFill>
            <a:schemeClr val="accent1"/>
          </a:solidFill>
          <a:ln w="36000">
            <a:noFill/>
          </a:ln>
        </p:spPr>
        <p:txBody>
          <a:bodyPr vert="horz" lIns="72000" tIns="72000" rIns="72000" bIns="72000" rtlCol="0" anchor="ctr" anchorCtr="1"/>
          <a:lstStyle>
            <a:defPPr>
              <a:defRPr lang="en-US"/>
            </a:defPPr>
            <a:lvl1pPr marL="0" algn="l" defTabSz="914400" rtl="0" eaLnBrk="1" latinLnBrk="0" hangingPunct="1">
              <a:defRPr lang="en-MY" sz="1800" b="1" kern="1200" smtClean="0">
                <a:solidFill>
                  <a:schemeClr val="tx1"/>
                </a:solidFill>
                <a:latin typeface="Palatino Linotype" panose="02040502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357C2A-6DC5-4997-ADD1-D17D3D72CF0B}" type="slidenum">
              <a:rPr lang="en-GB" sz="2000" smtClean="0">
                <a:latin typeface="+mn-lt"/>
              </a:rPr>
              <a:pPr/>
              <a:t>‹#›</a:t>
            </a:fld>
            <a:endParaRPr lang="en-GB" sz="2000" dirty="0">
              <a:latin typeface="+mn-lt"/>
            </a:endParaRPr>
          </a:p>
        </p:txBody>
      </p:sp>
      <p:sp>
        <p:nvSpPr>
          <p:cNvPr id="4" name="Rectangle 3">
            <a:extLst>
              <a:ext uri="{FF2B5EF4-FFF2-40B4-BE49-F238E27FC236}">
                <a16:creationId xmlns:a16="http://schemas.microsoft.com/office/drawing/2014/main" id="{F43350C7-6AA7-466F-A4B0-133A6BBB82F2}"/>
              </a:ext>
            </a:extLst>
          </p:cNvPr>
          <p:cNvSpPr/>
          <p:nvPr/>
        </p:nvSpPr>
        <p:spPr>
          <a:xfrm>
            <a:off x="0" y="6138000"/>
            <a:ext cx="72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grpSp>
        <p:nvGrpSpPr>
          <p:cNvPr id="5" name="Group 4">
            <a:extLst>
              <a:ext uri="{FF2B5EF4-FFF2-40B4-BE49-F238E27FC236}">
                <a16:creationId xmlns:a16="http://schemas.microsoft.com/office/drawing/2014/main" id="{8BC34E64-41C7-4139-8B6C-F89AEECA5019}"/>
              </a:ext>
            </a:extLst>
          </p:cNvPr>
          <p:cNvGrpSpPr/>
          <p:nvPr/>
        </p:nvGrpSpPr>
        <p:grpSpPr>
          <a:xfrm>
            <a:off x="360000" y="174701"/>
            <a:ext cx="3960000" cy="360000"/>
            <a:chOff x="360000" y="6300000"/>
            <a:chExt cx="3960000" cy="360000"/>
          </a:xfrm>
        </p:grpSpPr>
        <p:sp>
          <p:nvSpPr>
            <p:cNvPr id="6" name="TextBox 5">
              <a:extLst>
                <a:ext uri="{FF2B5EF4-FFF2-40B4-BE49-F238E27FC236}">
                  <a16:creationId xmlns:a16="http://schemas.microsoft.com/office/drawing/2014/main" id="{9E9C0CC9-C944-4537-B223-978004AFA679}"/>
                </a:ext>
              </a:extLst>
            </p:cNvPr>
            <p:cNvSpPr txBox="1">
              <a:spLocks/>
            </p:cNvSpPr>
            <p:nvPr/>
          </p:nvSpPr>
          <p:spPr>
            <a:xfrm>
              <a:off x="360000" y="6300000"/>
              <a:ext cx="360000" cy="360000"/>
            </a:xfrm>
            <a:prstGeom prst="rect">
              <a:avLst/>
            </a:prstGeom>
            <a:solidFill>
              <a:schemeClr val="accent1"/>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n</a:t>
              </a:r>
            </a:p>
          </p:txBody>
        </p:sp>
        <p:sp>
          <p:nvSpPr>
            <p:cNvPr id="7" name="TextBox 6">
              <a:extLst>
                <a:ext uri="{FF2B5EF4-FFF2-40B4-BE49-F238E27FC236}">
                  <a16:creationId xmlns:a16="http://schemas.microsoft.com/office/drawing/2014/main" id="{78856A35-EDA0-48B4-8E65-B25991C0D8D3}"/>
                </a:ext>
              </a:extLst>
            </p:cNvPr>
            <p:cNvSpPr txBox="1">
              <a:spLocks/>
            </p:cNvSpPr>
            <p:nvPr/>
          </p:nvSpPr>
          <p:spPr>
            <a:xfrm>
              <a:off x="72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a:t>
              </a:r>
            </a:p>
          </p:txBody>
        </p:sp>
        <p:sp>
          <p:nvSpPr>
            <p:cNvPr id="8" name="TextBox 7">
              <a:extLst>
                <a:ext uri="{FF2B5EF4-FFF2-40B4-BE49-F238E27FC236}">
                  <a16:creationId xmlns:a16="http://schemas.microsoft.com/office/drawing/2014/main" id="{1ADC5994-03B2-4BDF-8740-C2BA6E0B33AF}"/>
                </a:ext>
              </a:extLst>
            </p:cNvPr>
            <p:cNvSpPr txBox="1">
              <a:spLocks/>
            </p:cNvSpPr>
            <p:nvPr/>
          </p:nvSpPr>
          <p:spPr>
            <a:xfrm>
              <a:off x="108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a</a:t>
              </a:r>
            </a:p>
          </p:txBody>
        </p:sp>
        <p:sp>
          <p:nvSpPr>
            <p:cNvPr id="9" name="TextBox 8">
              <a:extLst>
                <a:ext uri="{FF2B5EF4-FFF2-40B4-BE49-F238E27FC236}">
                  <a16:creationId xmlns:a16="http://schemas.microsoft.com/office/drawing/2014/main" id="{6A3DC359-CFD5-4591-8592-2ECA4C72CB97}"/>
                </a:ext>
              </a:extLst>
            </p:cNvPr>
            <p:cNvSpPr txBox="1">
              <a:spLocks/>
            </p:cNvSpPr>
            <p:nvPr/>
          </p:nvSpPr>
          <p:spPr>
            <a:xfrm>
              <a:off x="1440000" y="6300000"/>
              <a:ext cx="360000" cy="360000"/>
            </a:xfrm>
            <a:prstGeom prst="rect">
              <a:avLst/>
            </a:prstGeom>
            <a:solidFill>
              <a:schemeClr val="accent4"/>
            </a:solidFill>
            <a:ln w="36000">
              <a:noFill/>
            </a:ln>
          </p:spPr>
          <p:txBody>
            <a:bodyPr wrap="none" lIns="72000" tIns="72000" rIns="72000" bIns="72000" rtlCol="0" anchor="ctr" anchorCtr="1">
              <a:noAutofit/>
            </a:bodyPr>
            <a:lstStyle/>
            <a:p>
              <a:r>
                <a:rPr lang="en-MY" sz="1800" b="1" dirty="0">
                  <a:solidFill>
                    <a:schemeClr val="bg1"/>
                  </a:solidFill>
                  <a:latin typeface="Palatino Linotype" panose="02040502050505030304" pitchFamily="18" charset="0"/>
                </a:rPr>
                <a:t>c</a:t>
              </a:r>
            </a:p>
          </p:txBody>
        </p:sp>
        <p:sp>
          <p:nvSpPr>
            <p:cNvPr id="10" name="TextBox 9">
              <a:extLst>
                <a:ext uri="{FF2B5EF4-FFF2-40B4-BE49-F238E27FC236}">
                  <a16:creationId xmlns:a16="http://schemas.microsoft.com/office/drawing/2014/main" id="{2D8E40D7-5CE4-4A69-B194-5A12FBAB3CE0}"/>
                </a:ext>
              </a:extLst>
            </p:cNvPr>
            <p:cNvSpPr txBox="1">
              <a:spLocks/>
            </p:cNvSpPr>
            <p:nvPr/>
          </p:nvSpPr>
          <p:spPr>
            <a:xfrm>
              <a:off x="180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t</a:t>
              </a:r>
            </a:p>
          </p:txBody>
        </p:sp>
        <p:sp>
          <p:nvSpPr>
            <p:cNvPr id="11" name="TextBox 10">
              <a:extLst>
                <a:ext uri="{FF2B5EF4-FFF2-40B4-BE49-F238E27FC236}">
                  <a16:creationId xmlns:a16="http://schemas.microsoft.com/office/drawing/2014/main" id="{C628C56D-FCBA-4C2D-97A9-87112359A1FB}"/>
                </a:ext>
              </a:extLst>
            </p:cNvPr>
            <p:cNvSpPr txBox="1">
              <a:spLocks/>
            </p:cNvSpPr>
            <p:nvPr/>
          </p:nvSpPr>
          <p:spPr>
            <a:xfrm>
              <a:off x="2160000" y="6300000"/>
              <a:ext cx="360000" cy="360000"/>
            </a:xfrm>
            <a:prstGeom prst="rect">
              <a:avLst/>
            </a:prstGeom>
            <a:solidFill>
              <a:schemeClr val="accent6"/>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u</a:t>
              </a:r>
            </a:p>
          </p:txBody>
        </p:sp>
        <p:sp>
          <p:nvSpPr>
            <p:cNvPr id="12" name="TextBox 11">
              <a:extLst>
                <a:ext uri="{FF2B5EF4-FFF2-40B4-BE49-F238E27FC236}">
                  <a16:creationId xmlns:a16="http://schemas.microsoft.com/office/drawing/2014/main" id="{FD782100-5E49-4C0F-911C-C89442FF8DED}"/>
                </a:ext>
              </a:extLst>
            </p:cNvPr>
            <p:cNvSpPr txBox="1">
              <a:spLocks/>
            </p:cNvSpPr>
            <p:nvPr/>
          </p:nvSpPr>
          <p:spPr>
            <a:xfrm>
              <a:off x="3240000" y="6300000"/>
              <a:ext cx="360000" cy="360000"/>
            </a:xfrm>
            <a:prstGeom prst="rect">
              <a:avLst/>
            </a:prstGeom>
            <a:solidFill>
              <a:schemeClr val="accent3"/>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i</a:t>
              </a:r>
            </a:p>
          </p:txBody>
        </p:sp>
        <p:sp>
          <p:nvSpPr>
            <p:cNvPr id="13" name="TextBox 12">
              <a:extLst>
                <a:ext uri="{FF2B5EF4-FFF2-40B4-BE49-F238E27FC236}">
                  <a16:creationId xmlns:a16="http://schemas.microsoft.com/office/drawing/2014/main" id="{9CD062C6-D49D-4E9F-9D71-02116455CF97}"/>
                </a:ext>
              </a:extLst>
            </p:cNvPr>
            <p:cNvSpPr txBox="1">
              <a:spLocks/>
            </p:cNvSpPr>
            <p:nvPr/>
          </p:nvSpPr>
          <p:spPr>
            <a:xfrm>
              <a:off x="288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r</a:t>
              </a:r>
            </a:p>
          </p:txBody>
        </p:sp>
        <p:sp>
          <p:nvSpPr>
            <p:cNvPr id="14" name="TextBox 13">
              <a:extLst>
                <a:ext uri="{FF2B5EF4-FFF2-40B4-BE49-F238E27FC236}">
                  <a16:creationId xmlns:a16="http://schemas.microsoft.com/office/drawing/2014/main" id="{BF183CBB-5C43-4D46-95AE-ABF929E68703}"/>
                </a:ext>
              </a:extLst>
            </p:cNvPr>
            <p:cNvSpPr txBox="1">
              <a:spLocks/>
            </p:cNvSpPr>
            <p:nvPr/>
          </p:nvSpPr>
          <p:spPr>
            <a:xfrm>
              <a:off x="3960000" y="6300000"/>
              <a:ext cx="360000" cy="360000"/>
            </a:xfrm>
            <a:prstGeom prst="rect">
              <a:avLst/>
            </a:prstGeom>
            <a:solidFill>
              <a:schemeClr val="accent5"/>
            </a:solidFill>
            <a:ln w="36000">
              <a:noFill/>
            </a:ln>
          </p:spPr>
          <p:txBody>
            <a:bodyPr wrap="none" lIns="72000" tIns="72000" rIns="72000" bIns="72000" rtlCol="0" anchor="ctr" anchorCtr="1">
              <a:noAutofit/>
            </a:bodyPr>
            <a:lstStyle/>
            <a:p>
              <a:r>
                <a:rPr lang="en-MY" sz="1800" b="1" dirty="0">
                  <a:solidFill>
                    <a:schemeClr val="bg1"/>
                  </a:solidFill>
                  <a:latin typeface="Palatino Linotype" panose="02040502050505030304" pitchFamily="18" charset="0"/>
                </a:rPr>
                <a:t>l</a:t>
              </a:r>
            </a:p>
          </p:txBody>
        </p:sp>
        <p:sp>
          <p:nvSpPr>
            <p:cNvPr id="15" name="TextBox 14">
              <a:extLst>
                <a:ext uri="{FF2B5EF4-FFF2-40B4-BE49-F238E27FC236}">
                  <a16:creationId xmlns:a16="http://schemas.microsoft.com/office/drawing/2014/main" id="{B05D728C-BCD8-41DA-890E-C2D8A057E4CC}"/>
                </a:ext>
              </a:extLst>
            </p:cNvPr>
            <p:cNvSpPr txBox="1">
              <a:spLocks/>
            </p:cNvSpPr>
            <p:nvPr/>
          </p:nvSpPr>
          <p:spPr>
            <a:xfrm>
              <a:off x="3600000" y="6300000"/>
              <a:ext cx="360000" cy="360000"/>
            </a:xfrm>
            <a:prstGeom prst="rect">
              <a:avLst/>
            </a:prstGeom>
            <a:solidFill>
              <a:schemeClr val="accent4"/>
            </a:solidFill>
            <a:ln w="36000">
              <a:noFill/>
            </a:ln>
          </p:spPr>
          <p:txBody>
            <a:bodyPr wrap="none" lIns="72000" tIns="72000" rIns="72000" bIns="72000" rtlCol="0" anchor="ctr" anchorCtr="1">
              <a:noAutofit/>
            </a:bodyPr>
            <a:lstStyle/>
            <a:p>
              <a:r>
                <a:rPr lang="en-MY" sz="1800" b="1" dirty="0">
                  <a:solidFill>
                    <a:schemeClr val="bg1"/>
                  </a:solidFill>
                  <a:latin typeface="Palatino Linotype" panose="02040502050505030304" pitchFamily="18" charset="0"/>
                </a:rPr>
                <a:t>a</a:t>
              </a:r>
            </a:p>
          </p:txBody>
        </p:sp>
        <p:sp>
          <p:nvSpPr>
            <p:cNvPr id="16" name="TextBox 15">
              <a:extLst>
                <a:ext uri="{FF2B5EF4-FFF2-40B4-BE49-F238E27FC236}">
                  <a16:creationId xmlns:a16="http://schemas.microsoft.com/office/drawing/2014/main" id="{B979AA04-97BA-4967-92D0-FFBB04B43EE6}"/>
                </a:ext>
              </a:extLst>
            </p:cNvPr>
            <p:cNvSpPr txBox="1">
              <a:spLocks/>
            </p:cNvSpPr>
            <p:nvPr/>
          </p:nvSpPr>
          <p:spPr>
            <a:xfrm>
              <a:off x="2520000" y="6300000"/>
              <a:ext cx="360000" cy="360000"/>
            </a:xfrm>
            <a:prstGeom prst="rect">
              <a:avLst/>
            </a:prstGeom>
            <a:solidFill>
              <a:schemeClr val="accent1"/>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a</a:t>
              </a:r>
            </a:p>
          </p:txBody>
        </p:sp>
        <p:sp>
          <p:nvSpPr>
            <p:cNvPr id="17" name="TextBox 16">
              <a:extLst>
                <a:ext uri="{FF2B5EF4-FFF2-40B4-BE49-F238E27FC236}">
                  <a16:creationId xmlns:a16="http://schemas.microsoft.com/office/drawing/2014/main" id="{1E4DBB4B-5B57-4A9F-ABE5-4784B054CB76}"/>
                </a:ext>
              </a:extLst>
            </p:cNvPr>
            <p:cNvSpPr txBox="1">
              <a:spLocks/>
            </p:cNvSpPr>
            <p:nvPr/>
          </p:nvSpPr>
          <p:spPr>
            <a:xfrm>
              <a:off x="1080000" y="6300000"/>
              <a:ext cx="360000" cy="360000"/>
            </a:xfrm>
            <a:prstGeom prst="rect">
              <a:avLst/>
            </a:prstGeom>
            <a:solidFill>
              <a:schemeClr val="accent3"/>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a</a:t>
              </a:r>
            </a:p>
          </p:txBody>
        </p:sp>
        <p:sp>
          <p:nvSpPr>
            <p:cNvPr id="18" name="TextBox 17">
              <a:extLst>
                <a:ext uri="{FF2B5EF4-FFF2-40B4-BE49-F238E27FC236}">
                  <a16:creationId xmlns:a16="http://schemas.microsoft.com/office/drawing/2014/main" id="{94633540-2339-4BA4-A3E2-0670C481218A}"/>
                </a:ext>
              </a:extLst>
            </p:cNvPr>
            <p:cNvSpPr txBox="1">
              <a:spLocks/>
            </p:cNvSpPr>
            <p:nvPr/>
          </p:nvSpPr>
          <p:spPr>
            <a:xfrm>
              <a:off x="1800000" y="6300000"/>
              <a:ext cx="360000" cy="360000"/>
            </a:xfrm>
            <a:prstGeom prst="rect">
              <a:avLst/>
            </a:prstGeom>
            <a:solidFill>
              <a:schemeClr val="accent5"/>
            </a:solidFill>
            <a:ln w="36000">
              <a:noFill/>
            </a:ln>
          </p:spPr>
          <p:txBody>
            <a:bodyPr wrap="none" lIns="72000" tIns="72000" rIns="72000" bIns="72000" rtlCol="0" anchor="ctr" anchorCtr="1">
              <a:noAutofit/>
            </a:bodyPr>
            <a:lstStyle/>
            <a:p>
              <a:r>
                <a:rPr lang="en-MY" sz="1800" b="1" dirty="0">
                  <a:solidFill>
                    <a:schemeClr val="bg1"/>
                  </a:solidFill>
                  <a:latin typeface="Palatino Linotype" panose="02040502050505030304" pitchFamily="18" charset="0"/>
                </a:rPr>
                <a:t>t</a:t>
              </a:r>
            </a:p>
          </p:txBody>
        </p:sp>
      </p:grpSp>
      <p:grpSp>
        <p:nvGrpSpPr>
          <p:cNvPr id="36" name="Group 35">
            <a:extLst>
              <a:ext uri="{FF2B5EF4-FFF2-40B4-BE49-F238E27FC236}">
                <a16:creationId xmlns:a16="http://schemas.microsoft.com/office/drawing/2014/main" id="{3D8FFEA8-5C69-4B6F-94AF-809045D9FCFC}"/>
              </a:ext>
            </a:extLst>
          </p:cNvPr>
          <p:cNvGrpSpPr/>
          <p:nvPr/>
        </p:nvGrpSpPr>
        <p:grpSpPr>
          <a:xfrm>
            <a:off x="760476" y="786384"/>
            <a:ext cx="10671048" cy="1785448"/>
            <a:chOff x="639558" y="720000"/>
            <a:chExt cx="10912884" cy="1814948"/>
          </a:xfrm>
        </p:grpSpPr>
        <p:sp>
          <p:nvSpPr>
            <p:cNvPr id="37" name="Oval 36">
              <a:extLst>
                <a:ext uri="{FF2B5EF4-FFF2-40B4-BE49-F238E27FC236}">
                  <a16:creationId xmlns:a16="http://schemas.microsoft.com/office/drawing/2014/main" id="{96908C34-4C18-49D8-8E84-EEE46B39F705}"/>
                </a:ext>
              </a:extLst>
            </p:cNvPr>
            <p:cNvSpPr/>
            <p:nvPr/>
          </p:nvSpPr>
          <p:spPr>
            <a:xfrm>
              <a:off x="2520000" y="720000"/>
              <a:ext cx="1368900" cy="1368901"/>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75000"/>
                    <a:lumOff val="25000"/>
                  </a:schemeClr>
                </a:solidFill>
              </a:endParaRPr>
            </a:p>
          </p:txBody>
        </p:sp>
        <p:sp>
          <p:nvSpPr>
            <p:cNvPr id="38" name="Oval 37">
              <a:extLst>
                <a:ext uri="{FF2B5EF4-FFF2-40B4-BE49-F238E27FC236}">
                  <a16:creationId xmlns:a16="http://schemas.microsoft.com/office/drawing/2014/main" id="{30808567-A768-41CB-B3B8-ED402F53FBB9}"/>
                </a:ext>
              </a:extLst>
            </p:cNvPr>
            <p:cNvSpPr/>
            <p:nvPr/>
          </p:nvSpPr>
          <p:spPr>
            <a:xfrm>
              <a:off x="8303100" y="720000"/>
              <a:ext cx="1368900" cy="1368901"/>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75000"/>
                    <a:lumOff val="25000"/>
                  </a:schemeClr>
                </a:solidFill>
              </a:endParaRPr>
            </a:p>
          </p:txBody>
        </p:sp>
        <p:sp>
          <p:nvSpPr>
            <p:cNvPr id="40" name="TextBox 39">
              <a:extLst>
                <a:ext uri="{FF2B5EF4-FFF2-40B4-BE49-F238E27FC236}">
                  <a16:creationId xmlns:a16="http://schemas.microsoft.com/office/drawing/2014/main" id="{1FBA28A4-C9C1-4416-8B1D-A43A17F132EF}"/>
                </a:ext>
              </a:extLst>
            </p:cNvPr>
            <p:cNvSpPr txBox="1"/>
            <p:nvPr/>
          </p:nvSpPr>
          <p:spPr>
            <a:xfrm>
              <a:off x="639558" y="2169000"/>
              <a:ext cx="5089327" cy="365948"/>
            </a:xfrm>
            <a:prstGeom prst="rect">
              <a:avLst/>
            </a:prstGeom>
            <a:noFill/>
            <a:ln>
              <a:noFill/>
            </a:ln>
          </p:spPr>
          <p:txBody>
            <a:bodyPr wrap="square" lIns="0" tIns="0" rIns="0" bIns="0" rtlCol="0" anchor="t">
              <a:noAutofit/>
            </a:bodyPr>
            <a:lstStyle/>
            <a:p>
              <a:pPr algn="ctr"/>
              <a:r>
                <a:rPr lang="en-MY" sz="2000" b="1" dirty="0"/>
                <a:t>Fees</a:t>
              </a:r>
              <a:endParaRPr lang="en-GB" sz="1400" dirty="0"/>
            </a:p>
          </p:txBody>
        </p:sp>
        <p:sp>
          <p:nvSpPr>
            <p:cNvPr id="41" name="TextBox 40">
              <a:extLst>
                <a:ext uri="{FF2B5EF4-FFF2-40B4-BE49-F238E27FC236}">
                  <a16:creationId xmlns:a16="http://schemas.microsoft.com/office/drawing/2014/main" id="{B3CAAE3B-7ECF-4D56-A3C4-D9190A674467}"/>
                </a:ext>
              </a:extLst>
            </p:cNvPr>
            <p:cNvSpPr txBox="1"/>
            <p:nvPr/>
          </p:nvSpPr>
          <p:spPr>
            <a:xfrm>
              <a:off x="6368442" y="2169000"/>
              <a:ext cx="5184000" cy="365948"/>
            </a:xfrm>
            <a:prstGeom prst="rect">
              <a:avLst/>
            </a:prstGeom>
            <a:noFill/>
            <a:ln>
              <a:noFill/>
            </a:ln>
          </p:spPr>
          <p:txBody>
            <a:bodyPr wrap="square" lIns="0" tIns="0" rIns="0" bIns="0" rtlCol="0" anchor="t">
              <a:noAutofit/>
            </a:bodyPr>
            <a:lstStyle/>
            <a:p>
              <a:pPr algn="ctr"/>
              <a:r>
                <a:rPr lang="en-GB" altLang="ko-KR" sz="2000" b="1" dirty="0">
                  <a:cs typeface="Arial" pitchFamily="34" charset="0"/>
                </a:rPr>
                <a:t>Team</a:t>
              </a:r>
              <a:endParaRPr lang="en-GB" altLang="ko-KR" sz="1400" dirty="0">
                <a:cs typeface="Arial" pitchFamily="34" charset="0"/>
              </a:endParaRPr>
            </a:p>
            <a:p>
              <a:pPr algn="ctr"/>
              <a:endParaRPr lang="en-GB" altLang="ko-KR" sz="1400" dirty="0">
                <a:cs typeface="Arial" pitchFamily="34" charset="0"/>
              </a:endParaRPr>
            </a:p>
            <a:p>
              <a:pPr algn="ctr"/>
              <a:endParaRPr lang="en-US" altLang="ko-KR" sz="1400" dirty="0">
                <a:cs typeface="Arial" pitchFamily="34" charset="0"/>
              </a:endParaRPr>
            </a:p>
          </p:txBody>
        </p:sp>
        <p:pic>
          <p:nvPicPr>
            <p:cNvPr id="44" name="Graphic 43" descr="Abacus with solid fill">
              <a:extLst>
                <a:ext uri="{FF2B5EF4-FFF2-40B4-BE49-F238E27FC236}">
                  <a16:creationId xmlns:a16="http://schemas.microsoft.com/office/drawing/2014/main" id="{8B093ED5-1FE8-4B56-93E8-DA587BD9C1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670506" y="848022"/>
              <a:ext cx="1080000" cy="1073516"/>
            </a:xfrm>
            <a:prstGeom prst="rect">
              <a:avLst/>
            </a:prstGeom>
          </p:spPr>
        </p:pic>
      </p:grpSp>
      <p:sp>
        <p:nvSpPr>
          <p:cNvPr id="45" name="Content Placeholder 38">
            <a:extLst>
              <a:ext uri="{FF2B5EF4-FFF2-40B4-BE49-F238E27FC236}">
                <a16:creationId xmlns:a16="http://schemas.microsoft.com/office/drawing/2014/main" id="{C3CC255E-05DD-462B-AF4D-1BCC5C0D9AEE}"/>
              </a:ext>
            </a:extLst>
          </p:cNvPr>
          <p:cNvSpPr>
            <a:spLocks noGrp="1"/>
          </p:cNvSpPr>
          <p:nvPr>
            <p:ph sz="quarter" idx="10" hasCustomPrompt="1"/>
          </p:nvPr>
        </p:nvSpPr>
        <p:spPr>
          <a:xfrm>
            <a:off x="796209" y="2662362"/>
            <a:ext cx="4887582" cy="4069871"/>
          </a:xfrm>
        </p:spPr>
        <p:txBody>
          <a:bodyPr/>
          <a:lstStyle>
            <a:lvl1pPr marL="0" indent="0" algn="ctr">
              <a:spcBef>
                <a:spcPts val="0"/>
              </a:spcBef>
              <a:buNone/>
              <a:defRPr sz="1400"/>
            </a:lvl1pPr>
          </a:lstStyle>
          <a:p>
            <a:pPr lvl="0"/>
            <a:r>
              <a:rPr lang="en-US" dirty="0"/>
              <a:t>Edit</a:t>
            </a:r>
            <a:endParaRPr lang="en-MY" dirty="0"/>
          </a:p>
        </p:txBody>
      </p:sp>
      <p:sp>
        <p:nvSpPr>
          <p:cNvPr id="46" name="Content Placeholder 38">
            <a:extLst>
              <a:ext uri="{FF2B5EF4-FFF2-40B4-BE49-F238E27FC236}">
                <a16:creationId xmlns:a16="http://schemas.microsoft.com/office/drawing/2014/main" id="{421C4A48-563F-47F0-99EA-4FDECA135AE7}"/>
              </a:ext>
            </a:extLst>
          </p:cNvPr>
          <p:cNvSpPr>
            <a:spLocks noGrp="1"/>
          </p:cNvSpPr>
          <p:nvPr>
            <p:ph sz="quarter" idx="13" hasCustomPrompt="1"/>
          </p:nvPr>
        </p:nvSpPr>
        <p:spPr>
          <a:xfrm>
            <a:off x="6480077" y="2662362"/>
            <a:ext cx="4887582" cy="4069871"/>
          </a:xfrm>
        </p:spPr>
        <p:txBody>
          <a:bodyPr>
            <a:normAutofit/>
          </a:bodyPr>
          <a:lstStyle>
            <a:lvl1pPr marL="0" indent="0" algn="ctr">
              <a:spcBef>
                <a:spcPts val="0"/>
              </a:spcBef>
              <a:buNone/>
              <a:defRPr sz="1400"/>
            </a:lvl1pPr>
          </a:lstStyle>
          <a:p>
            <a:pPr lvl="0"/>
            <a:r>
              <a:rPr lang="en-US" dirty="0"/>
              <a:t>Edit </a:t>
            </a:r>
            <a:endParaRPr lang="en-MY" dirty="0"/>
          </a:p>
        </p:txBody>
      </p:sp>
      <p:pic>
        <p:nvPicPr>
          <p:cNvPr id="20" name="Graphic 19" descr="Users with solid fill">
            <a:extLst>
              <a:ext uri="{FF2B5EF4-FFF2-40B4-BE49-F238E27FC236}">
                <a16:creationId xmlns:a16="http://schemas.microsoft.com/office/drawing/2014/main" id="{293E0604-C9BE-4DB9-96F2-661DBBFB2E0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466271" y="1002509"/>
            <a:ext cx="914400" cy="914400"/>
          </a:xfrm>
          <a:prstGeom prst="rect">
            <a:avLst/>
          </a:prstGeom>
        </p:spPr>
      </p:pic>
    </p:spTree>
    <p:extLst>
      <p:ext uri="{BB962C8B-B14F-4D97-AF65-F5344CB8AC3E}">
        <p14:creationId xmlns:p14="http://schemas.microsoft.com/office/powerpoint/2010/main" val="94285777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roject team">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2D7B454-4C42-4E39-8D7F-6F5C0045304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7888"/>
          <a:stretch/>
        </p:blipFill>
        <p:spPr>
          <a:xfrm>
            <a:off x="0" y="1"/>
            <a:ext cx="12192000" cy="5071796"/>
          </a:xfrm>
          <a:prstGeom prst="rect">
            <a:avLst/>
          </a:prstGeom>
        </p:spPr>
      </p:pic>
      <p:grpSp>
        <p:nvGrpSpPr>
          <p:cNvPr id="2" name="Group 1">
            <a:extLst>
              <a:ext uri="{FF2B5EF4-FFF2-40B4-BE49-F238E27FC236}">
                <a16:creationId xmlns:a16="http://schemas.microsoft.com/office/drawing/2014/main" id="{39891555-B36C-41A2-B19F-144FC3D39D5C}"/>
              </a:ext>
            </a:extLst>
          </p:cNvPr>
          <p:cNvGrpSpPr/>
          <p:nvPr/>
        </p:nvGrpSpPr>
        <p:grpSpPr>
          <a:xfrm>
            <a:off x="395128" y="6280189"/>
            <a:ext cx="3960000" cy="360000"/>
            <a:chOff x="360000" y="6300000"/>
            <a:chExt cx="3960000" cy="360000"/>
          </a:xfrm>
        </p:grpSpPr>
        <p:sp>
          <p:nvSpPr>
            <p:cNvPr id="3" name="TextBox 2">
              <a:extLst>
                <a:ext uri="{FF2B5EF4-FFF2-40B4-BE49-F238E27FC236}">
                  <a16:creationId xmlns:a16="http://schemas.microsoft.com/office/drawing/2014/main" id="{05C608EA-7A2A-43C6-B42C-96EBEF7A1A8F}"/>
                </a:ext>
              </a:extLst>
            </p:cNvPr>
            <p:cNvSpPr txBox="1">
              <a:spLocks/>
            </p:cNvSpPr>
            <p:nvPr/>
          </p:nvSpPr>
          <p:spPr>
            <a:xfrm>
              <a:off x="360000" y="6300000"/>
              <a:ext cx="360000" cy="360000"/>
            </a:xfrm>
            <a:prstGeom prst="rect">
              <a:avLst/>
            </a:prstGeom>
            <a:solidFill>
              <a:schemeClr val="accent1"/>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n</a:t>
              </a:r>
            </a:p>
          </p:txBody>
        </p:sp>
        <p:sp>
          <p:nvSpPr>
            <p:cNvPr id="4" name="TextBox 3">
              <a:extLst>
                <a:ext uri="{FF2B5EF4-FFF2-40B4-BE49-F238E27FC236}">
                  <a16:creationId xmlns:a16="http://schemas.microsoft.com/office/drawing/2014/main" id="{EC594D5B-281F-448C-913B-C2AF1AE9478D}"/>
                </a:ext>
              </a:extLst>
            </p:cNvPr>
            <p:cNvSpPr txBox="1">
              <a:spLocks/>
            </p:cNvSpPr>
            <p:nvPr/>
          </p:nvSpPr>
          <p:spPr>
            <a:xfrm>
              <a:off x="72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a:t>
              </a:r>
            </a:p>
          </p:txBody>
        </p:sp>
        <p:sp>
          <p:nvSpPr>
            <p:cNvPr id="5" name="TextBox 4">
              <a:extLst>
                <a:ext uri="{FF2B5EF4-FFF2-40B4-BE49-F238E27FC236}">
                  <a16:creationId xmlns:a16="http://schemas.microsoft.com/office/drawing/2014/main" id="{066FECB4-B634-4817-BFD8-99A51DF1F1CE}"/>
                </a:ext>
              </a:extLst>
            </p:cNvPr>
            <p:cNvSpPr txBox="1">
              <a:spLocks/>
            </p:cNvSpPr>
            <p:nvPr/>
          </p:nvSpPr>
          <p:spPr>
            <a:xfrm>
              <a:off x="108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a</a:t>
              </a:r>
            </a:p>
          </p:txBody>
        </p:sp>
        <p:sp>
          <p:nvSpPr>
            <p:cNvPr id="6" name="TextBox 5">
              <a:extLst>
                <a:ext uri="{FF2B5EF4-FFF2-40B4-BE49-F238E27FC236}">
                  <a16:creationId xmlns:a16="http://schemas.microsoft.com/office/drawing/2014/main" id="{0E71FB27-33C1-4B49-9773-DA4236C6654A}"/>
                </a:ext>
              </a:extLst>
            </p:cNvPr>
            <p:cNvSpPr txBox="1">
              <a:spLocks/>
            </p:cNvSpPr>
            <p:nvPr/>
          </p:nvSpPr>
          <p:spPr>
            <a:xfrm>
              <a:off x="1440000" y="6300000"/>
              <a:ext cx="360000" cy="360000"/>
            </a:xfrm>
            <a:prstGeom prst="rect">
              <a:avLst/>
            </a:prstGeom>
            <a:solidFill>
              <a:schemeClr val="accent4"/>
            </a:solidFill>
            <a:ln w="36000">
              <a:noFill/>
            </a:ln>
          </p:spPr>
          <p:txBody>
            <a:bodyPr wrap="none" lIns="72000" tIns="72000" rIns="72000" bIns="72000" rtlCol="0" anchor="ctr" anchorCtr="1">
              <a:noAutofit/>
            </a:bodyPr>
            <a:lstStyle/>
            <a:p>
              <a:r>
                <a:rPr lang="en-MY" sz="1800" b="1" dirty="0">
                  <a:solidFill>
                    <a:schemeClr val="bg1"/>
                  </a:solidFill>
                  <a:latin typeface="Palatino Linotype" panose="02040502050505030304" pitchFamily="18" charset="0"/>
                </a:rPr>
                <a:t>c</a:t>
              </a:r>
            </a:p>
          </p:txBody>
        </p:sp>
        <p:sp>
          <p:nvSpPr>
            <p:cNvPr id="7" name="TextBox 6">
              <a:extLst>
                <a:ext uri="{FF2B5EF4-FFF2-40B4-BE49-F238E27FC236}">
                  <a16:creationId xmlns:a16="http://schemas.microsoft.com/office/drawing/2014/main" id="{54FF7C46-E344-4995-9EEA-D3B048A0A284}"/>
                </a:ext>
              </a:extLst>
            </p:cNvPr>
            <p:cNvSpPr txBox="1">
              <a:spLocks/>
            </p:cNvSpPr>
            <p:nvPr/>
          </p:nvSpPr>
          <p:spPr>
            <a:xfrm>
              <a:off x="180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t</a:t>
              </a:r>
            </a:p>
          </p:txBody>
        </p:sp>
        <p:sp>
          <p:nvSpPr>
            <p:cNvPr id="8" name="TextBox 7">
              <a:extLst>
                <a:ext uri="{FF2B5EF4-FFF2-40B4-BE49-F238E27FC236}">
                  <a16:creationId xmlns:a16="http://schemas.microsoft.com/office/drawing/2014/main" id="{EC0874B6-813C-434D-B1E2-C74117364E85}"/>
                </a:ext>
              </a:extLst>
            </p:cNvPr>
            <p:cNvSpPr txBox="1">
              <a:spLocks/>
            </p:cNvSpPr>
            <p:nvPr/>
          </p:nvSpPr>
          <p:spPr>
            <a:xfrm>
              <a:off x="2160000" y="6300000"/>
              <a:ext cx="360000" cy="360000"/>
            </a:xfrm>
            <a:prstGeom prst="rect">
              <a:avLst/>
            </a:prstGeom>
            <a:solidFill>
              <a:schemeClr val="accent6"/>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u</a:t>
              </a:r>
            </a:p>
          </p:txBody>
        </p:sp>
        <p:sp>
          <p:nvSpPr>
            <p:cNvPr id="9" name="TextBox 8">
              <a:extLst>
                <a:ext uri="{FF2B5EF4-FFF2-40B4-BE49-F238E27FC236}">
                  <a16:creationId xmlns:a16="http://schemas.microsoft.com/office/drawing/2014/main" id="{FAE27E53-878B-4011-B9AB-C1931EA1ED69}"/>
                </a:ext>
              </a:extLst>
            </p:cNvPr>
            <p:cNvSpPr txBox="1">
              <a:spLocks/>
            </p:cNvSpPr>
            <p:nvPr/>
          </p:nvSpPr>
          <p:spPr>
            <a:xfrm>
              <a:off x="3240000" y="6300000"/>
              <a:ext cx="360000" cy="360000"/>
            </a:xfrm>
            <a:prstGeom prst="rect">
              <a:avLst/>
            </a:prstGeom>
            <a:solidFill>
              <a:schemeClr val="accent3"/>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i</a:t>
              </a:r>
            </a:p>
          </p:txBody>
        </p:sp>
        <p:sp>
          <p:nvSpPr>
            <p:cNvPr id="10" name="TextBox 9">
              <a:extLst>
                <a:ext uri="{FF2B5EF4-FFF2-40B4-BE49-F238E27FC236}">
                  <a16:creationId xmlns:a16="http://schemas.microsoft.com/office/drawing/2014/main" id="{4B131DD8-66F0-46A8-9B7E-F3572321479D}"/>
                </a:ext>
              </a:extLst>
            </p:cNvPr>
            <p:cNvSpPr txBox="1">
              <a:spLocks/>
            </p:cNvSpPr>
            <p:nvPr/>
          </p:nvSpPr>
          <p:spPr>
            <a:xfrm>
              <a:off x="288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r</a:t>
              </a:r>
            </a:p>
          </p:txBody>
        </p:sp>
        <p:sp>
          <p:nvSpPr>
            <p:cNvPr id="11" name="TextBox 10">
              <a:extLst>
                <a:ext uri="{FF2B5EF4-FFF2-40B4-BE49-F238E27FC236}">
                  <a16:creationId xmlns:a16="http://schemas.microsoft.com/office/drawing/2014/main" id="{DB5FE3B8-BFE7-4613-AB2B-D1B1DC4D87A8}"/>
                </a:ext>
              </a:extLst>
            </p:cNvPr>
            <p:cNvSpPr txBox="1">
              <a:spLocks/>
            </p:cNvSpPr>
            <p:nvPr/>
          </p:nvSpPr>
          <p:spPr>
            <a:xfrm>
              <a:off x="3960000" y="6300000"/>
              <a:ext cx="360000" cy="360000"/>
            </a:xfrm>
            <a:prstGeom prst="rect">
              <a:avLst/>
            </a:prstGeom>
            <a:solidFill>
              <a:schemeClr val="accent5"/>
            </a:solidFill>
            <a:ln w="36000">
              <a:noFill/>
            </a:ln>
          </p:spPr>
          <p:txBody>
            <a:bodyPr wrap="none" lIns="72000" tIns="72000" rIns="72000" bIns="72000" rtlCol="0" anchor="ctr" anchorCtr="1">
              <a:noAutofit/>
            </a:bodyPr>
            <a:lstStyle/>
            <a:p>
              <a:r>
                <a:rPr lang="en-MY" sz="1800" b="1" dirty="0">
                  <a:solidFill>
                    <a:schemeClr val="bg1"/>
                  </a:solidFill>
                  <a:latin typeface="Palatino Linotype" panose="02040502050505030304" pitchFamily="18" charset="0"/>
                </a:rPr>
                <a:t>l</a:t>
              </a:r>
            </a:p>
          </p:txBody>
        </p:sp>
        <p:sp>
          <p:nvSpPr>
            <p:cNvPr id="12" name="TextBox 11">
              <a:extLst>
                <a:ext uri="{FF2B5EF4-FFF2-40B4-BE49-F238E27FC236}">
                  <a16:creationId xmlns:a16="http://schemas.microsoft.com/office/drawing/2014/main" id="{2649BE48-F96D-4E2F-9660-6E11CD7CD66F}"/>
                </a:ext>
              </a:extLst>
            </p:cNvPr>
            <p:cNvSpPr txBox="1">
              <a:spLocks/>
            </p:cNvSpPr>
            <p:nvPr/>
          </p:nvSpPr>
          <p:spPr>
            <a:xfrm>
              <a:off x="3600000" y="6300000"/>
              <a:ext cx="360000" cy="360000"/>
            </a:xfrm>
            <a:prstGeom prst="rect">
              <a:avLst/>
            </a:prstGeom>
            <a:solidFill>
              <a:schemeClr val="accent4"/>
            </a:solidFill>
            <a:ln w="36000">
              <a:noFill/>
            </a:ln>
          </p:spPr>
          <p:txBody>
            <a:bodyPr wrap="none" lIns="72000" tIns="72000" rIns="72000" bIns="72000" rtlCol="0" anchor="ctr" anchorCtr="1">
              <a:noAutofit/>
            </a:bodyPr>
            <a:lstStyle/>
            <a:p>
              <a:r>
                <a:rPr lang="en-MY" sz="1800" b="1" dirty="0">
                  <a:solidFill>
                    <a:schemeClr val="bg1"/>
                  </a:solidFill>
                  <a:latin typeface="Palatino Linotype" panose="02040502050505030304" pitchFamily="18" charset="0"/>
                </a:rPr>
                <a:t>a</a:t>
              </a:r>
            </a:p>
          </p:txBody>
        </p:sp>
        <p:sp>
          <p:nvSpPr>
            <p:cNvPr id="13" name="TextBox 12">
              <a:extLst>
                <a:ext uri="{FF2B5EF4-FFF2-40B4-BE49-F238E27FC236}">
                  <a16:creationId xmlns:a16="http://schemas.microsoft.com/office/drawing/2014/main" id="{F919BD62-4EDB-4B5A-AA59-6456117CEFA0}"/>
                </a:ext>
              </a:extLst>
            </p:cNvPr>
            <p:cNvSpPr txBox="1">
              <a:spLocks/>
            </p:cNvSpPr>
            <p:nvPr/>
          </p:nvSpPr>
          <p:spPr>
            <a:xfrm>
              <a:off x="2520000" y="6300000"/>
              <a:ext cx="360000" cy="360000"/>
            </a:xfrm>
            <a:prstGeom prst="rect">
              <a:avLst/>
            </a:prstGeom>
            <a:solidFill>
              <a:schemeClr val="accent1"/>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a</a:t>
              </a:r>
            </a:p>
          </p:txBody>
        </p:sp>
        <p:sp>
          <p:nvSpPr>
            <p:cNvPr id="14" name="TextBox 13">
              <a:extLst>
                <a:ext uri="{FF2B5EF4-FFF2-40B4-BE49-F238E27FC236}">
                  <a16:creationId xmlns:a16="http://schemas.microsoft.com/office/drawing/2014/main" id="{84721B80-5F41-46D5-9BF9-036619C28F91}"/>
                </a:ext>
              </a:extLst>
            </p:cNvPr>
            <p:cNvSpPr txBox="1">
              <a:spLocks/>
            </p:cNvSpPr>
            <p:nvPr/>
          </p:nvSpPr>
          <p:spPr>
            <a:xfrm>
              <a:off x="1080000" y="6300000"/>
              <a:ext cx="360000" cy="360000"/>
            </a:xfrm>
            <a:prstGeom prst="rect">
              <a:avLst/>
            </a:prstGeom>
            <a:solidFill>
              <a:schemeClr val="accent3"/>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a</a:t>
              </a:r>
            </a:p>
          </p:txBody>
        </p:sp>
        <p:sp>
          <p:nvSpPr>
            <p:cNvPr id="15" name="TextBox 14">
              <a:extLst>
                <a:ext uri="{FF2B5EF4-FFF2-40B4-BE49-F238E27FC236}">
                  <a16:creationId xmlns:a16="http://schemas.microsoft.com/office/drawing/2014/main" id="{29197CDE-E15F-436D-BBEE-44B71829B3A2}"/>
                </a:ext>
              </a:extLst>
            </p:cNvPr>
            <p:cNvSpPr txBox="1">
              <a:spLocks/>
            </p:cNvSpPr>
            <p:nvPr/>
          </p:nvSpPr>
          <p:spPr>
            <a:xfrm>
              <a:off x="1800000" y="6300000"/>
              <a:ext cx="360000" cy="360000"/>
            </a:xfrm>
            <a:prstGeom prst="rect">
              <a:avLst/>
            </a:prstGeom>
            <a:solidFill>
              <a:schemeClr val="accent5"/>
            </a:solidFill>
            <a:ln w="36000">
              <a:noFill/>
            </a:ln>
          </p:spPr>
          <p:txBody>
            <a:bodyPr wrap="none" lIns="72000" tIns="72000" rIns="72000" bIns="72000" rtlCol="0" anchor="ctr" anchorCtr="1">
              <a:noAutofit/>
            </a:bodyPr>
            <a:lstStyle/>
            <a:p>
              <a:r>
                <a:rPr lang="en-MY" sz="1800" b="1" dirty="0">
                  <a:solidFill>
                    <a:schemeClr val="bg1"/>
                  </a:solidFill>
                  <a:latin typeface="Palatino Linotype" panose="02040502050505030304" pitchFamily="18" charset="0"/>
                </a:rPr>
                <a:t>t</a:t>
              </a:r>
            </a:p>
          </p:txBody>
        </p:sp>
      </p:grpSp>
      <p:sp>
        <p:nvSpPr>
          <p:cNvPr id="22" name="TextBox 21">
            <a:extLst>
              <a:ext uri="{FF2B5EF4-FFF2-40B4-BE49-F238E27FC236}">
                <a16:creationId xmlns:a16="http://schemas.microsoft.com/office/drawing/2014/main" id="{EC22F466-F412-4505-BA16-6376B40811F7}"/>
              </a:ext>
            </a:extLst>
          </p:cNvPr>
          <p:cNvSpPr txBox="1"/>
          <p:nvPr/>
        </p:nvSpPr>
        <p:spPr>
          <a:xfrm>
            <a:off x="0" y="4455935"/>
            <a:ext cx="12192000" cy="923330"/>
          </a:xfrm>
          <a:prstGeom prst="rect">
            <a:avLst/>
          </a:prstGeom>
          <a:solidFill>
            <a:schemeClr val="accent1"/>
          </a:solidFill>
          <a:ln>
            <a:noFill/>
          </a:ln>
        </p:spPr>
        <p:txBody>
          <a:bodyPr wrap="square" rtlCol="0" anchor="ctr">
            <a:spAutoFit/>
          </a:bodyPr>
          <a:lstStyle/>
          <a:p>
            <a:pPr algn="l"/>
            <a:r>
              <a:rPr lang="en-US" sz="5400" b="1" dirty="0"/>
              <a:t>				Project Team</a:t>
            </a:r>
          </a:p>
        </p:txBody>
      </p:sp>
      <p:grpSp>
        <p:nvGrpSpPr>
          <p:cNvPr id="17" name="Group 16">
            <a:extLst>
              <a:ext uri="{FF2B5EF4-FFF2-40B4-BE49-F238E27FC236}">
                <a16:creationId xmlns:a16="http://schemas.microsoft.com/office/drawing/2014/main" id="{72E85920-18A0-4196-B0FF-BC70138F0AF2}"/>
              </a:ext>
            </a:extLst>
          </p:cNvPr>
          <p:cNvGrpSpPr/>
          <p:nvPr/>
        </p:nvGrpSpPr>
        <p:grpSpPr>
          <a:xfrm>
            <a:off x="1234440" y="3774600"/>
            <a:ext cx="2286000" cy="2286000"/>
            <a:chOff x="3789498" y="1260000"/>
            <a:chExt cx="1368900" cy="1368901"/>
          </a:xfrm>
        </p:grpSpPr>
        <p:sp>
          <p:nvSpPr>
            <p:cNvPr id="21" name="Oval 20">
              <a:extLst>
                <a:ext uri="{FF2B5EF4-FFF2-40B4-BE49-F238E27FC236}">
                  <a16:creationId xmlns:a16="http://schemas.microsoft.com/office/drawing/2014/main" id="{14B0FFE9-B15E-497D-AF72-307ACE95BB78}"/>
                </a:ext>
              </a:extLst>
            </p:cNvPr>
            <p:cNvSpPr/>
            <p:nvPr/>
          </p:nvSpPr>
          <p:spPr>
            <a:xfrm>
              <a:off x="3789498" y="1260000"/>
              <a:ext cx="1368900" cy="1368901"/>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75000"/>
                    <a:lumOff val="25000"/>
                  </a:schemeClr>
                </a:solidFill>
              </a:endParaRPr>
            </a:p>
          </p:txBody>
        </p:sp>
        <p:pic>
          <p:nvPicPr>
            <p:cNvPr id="25" name="Graphic 24" descr="Team">
              <a:extLst>
                <a:ext uri="{FF2B5EF4-FFF2-40B4-BE49-F238E27FC236}">
                  <a16:creationId xmlns:a16="http://schemas.microsoft.com/office/drawing/2014/main" id="{C86F258B-3DF1-4CCE-8776-BAA429CED0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33948" y="1404450"/>
              <a:ext cx="1080000" cy="1080000"/>
            </a:xfrm>
            <a:prstGeom prst="rect">
              <a:avLst/>
            </a:prstGeom>
          </p:spPr>
        </p:pic>
      </p:grpSp>
    </p:spTree>
    <p:extLst>
      <p:ext uri="{BB962C8B-B14F-4D97-AF65-F5344CB8AC3E}">
        <p14:creationId xmlns:p14="http://schemas.microsoft.com/office/powerpoint/2010/main" val="101232072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842176-6E6B-44AB-9F46-43188F66CAC2}"/>
              </a:ext>
            </a:extLst>
          </p:cNvPr>
          <p:cNvSpPr/>
          <p:nvPr/>
        </p:nvSpPr>
        <p:spPr>
          <a:xfrm>
            <a:off x="11472000" y="-2649"/>
            <a:ext cx="72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3" name="Slide Number Placeholder 5">
            <a:extLst>
              <a:ext uri="{FF2B5EF4-FFF2-40B4-BE49-F238E27FC236}">
                <a16:creationId xmlns:a16="http://schemas.microsoft.com/office/drawing/2014/main" id="{049BE619-E3C6-4249-B6A2-6DBC80979F07}"/>
              </a:ext>
            </a:extLst>
          </p:cNvPr>
          <p:cNvSpPr txBox="1">
            <a:spLocks/>
          </p:cNvSpPr>
          <p:nvPr/>
        </p:nvSpPr>
        <p:spPr>
          <a:xfrm>
            <a:off x="11472000" y="6138000"/>
            <a:ext cx="720000" cy="720000"/>
          </a:xfrm>
          <a:prstGeom prst="rect">
            <a:avLst/>
          </a:prstGeom>
          <a:solidFill>
            <a:schemeClr val="accent1"/>
          </a:solidFill>
          <a:ln w="36000">
            <a:noFill/>
          </a:ln>
        </p:spPr>
        <p:txBody>
          <a:bodyPr vert="horz" lIns="72000" tIns="72000" rIns="72000" bIns="72000" rtlCol="0" anchor="ctr" anchorCtr="1"/>
          <a:lstStyle>
            <a:defPPr>
              <a:defRPr lang="en-US"/>
            </a:defPPr>
            <a:lvl1pPr marL="0" algn="l" defTabSz="914400" rtl="0" eaLnBrk="1" latinLnBrk="0" hangingPunct="1">
              <a:defRPr lang="en-MY" sz="1800" b="1" kern="1200" smtClean="0">
                <a:solidFill>
                  <a:schemeClr val="tx1"/>
                </a:solidFill>
                <a:latin typeface="Palatino Linotype" panose="02040502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357C2A-6DC5-4997-ADD1-D17D3D72CF0B}" type="slidenum">
              <a:rPr lang="en-GB" sz="2000" smtClean="0">
                <a:latin typeface="+mn-lt"/>
              </a:rPr>
              <a:pPr/>
              <a:t>‹#›</a:t>
            </a:fld>
            <a:endParaRPr lang="en-GB" sz="2000" dirty="0">
              <a:latin typeface="+mn-lt"/>
            </a:endParaRPr>
          </a:p>
        </p:txBody>
      </p:sp>
      <p:sp>
        <p:nvSpPr>
          <p:cNvPr id="4" name="Rectangle 3">
            <a:extLst>
              <a:ext uri="{FF2B5EF4-FFF2-40B4-BE49-F238E27FC236}">
                <a16:creationId xmlns:a16="http://schemas.microsoft.com/office/drawing/2014/main" id="{F43350C7-6AA7-466F-A4B0-133A6BBB82F2}"/>
              </a:ext>
            </a:extLst>
          </p:cNvPr>
          <p:cNvSpPr/>
          <p:nvPr/>
        </p:nvSpPr>
        <p:spPr>
          <a:xfrm>
            <a:off x="0" y="6138000"/>
            <a:ext cx="72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grpSp>
        <p:nvGrpSpPr>
          <p:cNvPr id="5" name="Group 4">
            <a:extLst>
              <a:ext uri="{FF2B5EF4-FFF2-40B4-BE49-F238E27FC236}">
                <a16:creationId xmlns:a16="http://schemas.microsoft.com/office/drawing/2014/main" id="{8BC34E64-41C7-4139-8B6C-F89AEECA5019}"/>
              </a:ext>
            </a:extLst>
          </p:cNvPr>
          <p:cNvGrpSpPr/>
          <p:nvPr/>
        </p:nvGrpSpPr>
        <p:grpSpPr>
          <a:xfrm>
            <a:off x="360000" y="174701"/>
            <a:ext cx="3960000" cy="360000"/>
            <a:chOff x="360000" y="6300000"/>
            <a:chExt cx="3960000" cy="360000"/>
          </a:xfrm>
        </p:grpSpPr>
        <p:sp>
          <p:nvSpPr>
            <p:cNvPr id="6" name="TextBox 5">
              <a:extLst>
                <a:ext uri="{FF2B5EF4-FFF2-40B4-BE49-F238E27FC236}">
                  <a16:creationId xmlns:a16="http://schemas.microsoft.com/office/drawing/2014/main" id="{9E9C0CC9-C944-4537-B223-978004AFA679}"/>
                </a:ext>
              </a:extLst>
            </p:cNvPr>
            <p:cNvSpPr txBox="1">
              <a:spLocks/>
            </p:cNvSpPr>
            <p:nvPr/>
          </p:nvSpPr>
          <p:spPr>
            <a:xfrm>
              <a:off x="360000" y="6300000"/>
              <a:ext cx="360000" cy="360000"/>
            </a:xfrm>
            <a:prstGeom prst="rect">
              <a:avLst/>
            </a:prstGeom>
            <a:solidFill>
              <a:schemeClr val="accent1"/>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n</a:t>
              </a:r>
            </a:p>
          </p:txBody>
        </p:sp>
        <p:sp>
          <p:nvSpPr>
            <p:cNvPr id="7" name="TextBox 6">
              <a:extLst>
                <a:ext uri="{FF2B5EF4-FFF2-40B4-BE49-F238E27FC236}">
                  <a16:creationId xmlns:a16="http://schemas.microsoft.com/office/drawing/2014/main" id="{78856A35-EDA0-48B4-8E65-B25991C0D8D3}"/>
                </a:ext>
              </a:extLst>
            </p:cNvPr>
            <p:cNvSpPr txBox="1">
              <a:spLocks/>
            </p:cNvSpPr>
            <p:nvPr/>
          </p:nvSpPr>
          <p:spPr>
            <a:xfrm>
              <a:off x="72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a:t>
              </a:r>
            </a:p>
          </p:txBody>
        </p:sp>
        <p:sp>
          <p:nvSpPr>
            <p:cNvPr id="8" name="TextBox 7">
              <a:extLst>
                <a:ext uri="{FF2B5EF4-FFF2-40B4-BE49-F238E27FC236}">
                  <a16:creationId xmlns:a16="http://schemas.microsoft.com/office/drawing/2014/main" id="{1ADC5994-03B2-4BDF-8740-C2BA6E0B33AF}"/>
                </a:ext>
              </a:extLst>
            </p:cNvPr>
            <p:cNvSpPr txBox="1">
              <a:spLocks/>
            </p:cNvSpPr>
            <p:nvPr/>
          </p:nvSpPr>
          <p:spPr>
            <a:xfrm>
              <a:off x="108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a</a:t>
              </a:r>
            </a:p>
          </p:txBody>
        </p:sp>
        <p:sp>
          <p:nvSpPr>
            <p:cNvPr id="9" name="TextBox 8">
              <a:extLst>
                <a:ext uri="{FF2B5EF4-FFF2-40B4-BE49-F238E27FC236}">
                  <a16:creationId xmlns:a16="http://schemas.microsoft.com/office/drawing/2014/main" id="{6A3DC359-CFD5-4591-8592-2ECA4C72CB97}"/>
                </a:ext>
              </a:extLst>
            </p:cNvPr>
            <p:cNvSpPr txBox="1">
              <a:spLocks/>
            </p:cNvSpPr>
            <p:nvPr/>
          </p:nvSpPr>
          <p:spPr>
            <a:xfrm>
              <a:off x="1440000" y="6300000"/>
              <a:ext cx="360000" cy="360000"/>
            </a:xfrm>
            <a:prstGeom prst="rect">
              <a:avLst/>
            </a:prstGeom>
            <a:solidFill>
              <a:schemeClr val="accent4"/>
            </a:solidFill>
            <a:ln w="36000">
              <a:noFill/>
            </a:ln>
          </p:spPr>
          <p:txBody>
            <a:bodyPr wrap="none" lIns="72000" tIns="72000" rIns="72000" bIns="72000" rtlCol="0" anchor="ctr" anchorCtr="1">
              <a:noAutofit/>
            </a:bodyPr>
            <a:lstStyle/>
            <a:p>
              <a:r>
                <a:rPr lang="en-MY" sz="1800" b="1" dirty="0">
                  <a:solidFill>
                    <a:schemeClr val="bg1"/>
                  </a:solidFill>
                  <a:latin typeface="Palatino Linotype" panose="02040502050505030304" pitchFamily="18" charset="0"/>
                </a:rPr>
                <a:t>c</a:t>
              </a:r>
            </a:p>
          </p:txBody>
        </p:sp>
        <p:sp>
          <p:nvSpPr>
            <p:cNvPr id="10" name="TextBox 9">
              <a:extLst>
                <a:ext uri="{FF2B5EF4-FFF2-40B4-BE49-F238E27FC236}">
                  <a16:creationId xmlns:a16="http://schemas.microsoft.com/office/drawing/2014/main" id="{2D8E40D7-5CE4-4A69-B194-5A12FBAB3CE0}"/>
                </a:ext>
              </a:extLst>
            </p:cNvPr>
            <p:cNvSpPr txBox="1">
              <a:spLocks/>
            </p:cNvSpPr>
            <p:nvPr/>
          </p:nvSpPr>
          <p:spPr>
            <a:xfrm>
              <a:off x="180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t</a:t>
              </a:r>
            </a:p>
          </p:txBody>
        </p:sp>
        <p:sp>
          <p:nvSpPr>
            <p:cNvPr id="11" name="TextBox 10">
              <a:extLst>
                <a:ext uri="{FF2B5EF4-FFF2-40B4-BE49-F238E27FC236}">
                  <a16:creationId xmlns:a16="http://schemas.microsoft.com/office/drawing/2014/main" id="{C628C56D-FCBA-4C2D-97A9-87112359A1FB}"/>
                </a:ext>
              </a:extLst>
            </p:cNvPr>
            <p:cNvSpPr txBox="1">
              <a:spLocks/>
            </p:cNvSpPr>
            <p:nvPr/>
          </p:nvSpPr>
          <p:spPr>
            <a:xfrm>
              <a:off x="2160000" y="6300000"/>
              <a:ext cx="360000" cy="360000"/>
            </a:xfrm>
            <a:prstGeom prst="rect">
              <a:avLst/>
            </a:prstGeom>
            <a:solidFill>
              <a:schemeClr val="accent6"/>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u</a:t>
              </a:r>
            </a:p>
          </p:txBody>
        </p:sp>
        <p:sp>
          <p:nvSpPr>
            <p:cNvPr id="12" name="TextBox 11">
              <a:extLst>
                <a:ext uri="{FF2B5EF4-FFF2-40B4-BE49-F238E27FC236}">
                  <a16:creationId xmlns:a16="http://schemas.microsoft.com/office/drawing/2014/main" id="{FD782100-5E49-4C0F-911C-C89442FF8DED}"/>
                </a:ext>
              </a:extLst>
            </p:cNvPr>
            <p:cNvSpPr txBox="1">
              <a:spLocks/>
            </p:cNvSpPr>
            <p:nvPr/>
          </p:nvSpPr>
          <p:spPr>
            <a:xfrm>
              <a:off x="3240000" y="6300000"/>
              <a:ext cx="360000" cy="360000"/>
            </a:xfrm>
            <a:prstGeom prst="rect">
              <a:avLst/>
            </a:prstGeom>
            <a:solidFill>
              <a:schemeClr val="accent3"/>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i</a:t>
              </a:r>
            </a:p>
          </p:txBody>
        </p:sp>
        <p:sp>
          <p:nvSpPr>
            <p:cNvPr id="13" name="TextBox 12">
              <a:extLst>
                <a:ext uri="{FF2B5EF4-FFF2-40B4-BE49-F238E27FC236}">
                  <a16:creationId xmlns:a16="http://schemas.microsoft.com/office/drawing/2014/main" id="{9CD062C6-D49D-4E9F-9D71-02116455CF97}"/>
                </a:ext>
              </a:extLst>
            </p:cNvPr>
            <p:cNvSpPr txBox="1">
              <a:spLocks/>
            </p:cNvSpPr>
            <p:nvPr/>
          </p:nvSpPr>
          <p:spPr>
            <a:xfrm>
              <a:off x="288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r</a:t>
              </a:r>
            </a:p>
          </p:txBody>
        </p:sp>
        <p:sp>
          <p:nvSpPr>
            <p:cNvPr id="14" name="TextBox 13">
              <a:extLst>
                <a:ext uri="{FF2B5EF4-FFF2-40B4-BE49-F238E27FC236}">
                  <a16:creationId xmlns:a16="http://schemas.microsoft.com/office/drawing/2014/main" id="{BF183CBB-5C43-4D46-95AE-ABF929E68703}"/>
                </a:ext>
              </a:extLst>
            </p:cNvPr>
            <p:cNvSpPr txBox="1">
              <a:spLocks/>
            </p:cNvSpPr>
            <p:nvPr/>
          </p:nvSpPr>
          <p:spPr>
            <a:xfrm>
              <a:off x="3960000" y="6300000"/>
              <a:ext cx="360000" cy="360000"/>
            </a:xfrm>
            <a:prstGeom prst="rect">
              <a:avLst/>
            </a:prstGeom>
            <a:solidFill>
              <a:schemeClr val="accent5"/>
            </a:solidFill>
            <a:ln w="36000">
              <a:noFill/>
            </a:ln>
          </p:spPr>
          <p:txBody>
            <a:bodyPr wrap="none" lIns="72000" tIns="72000" rIns="72000" bIns="72000" rtlCol="0" anchor="ctr" anchorCtr="1">
              <a:noAutofit/>
            </a:bodyPr>
            <a:lstStyle/>
            <a:p>
              <a:r>
                <a:rPr lang="en-MY" sz="1800" b="1" dirty="0">
                  <a:solidFill>
                    <a:schemeClr val="bg1"/>
                  </a:solidFill>
                  <a:latin typeface="Palatino Linotype" panose="02040502050505030304" pitchFamily="18" charset="0"/>
                </a:rPr>
                <a:t>l</a:t>
              </a:r>
            </a:p>
          </p:txBody>
        </p:sp>
        <p:sp>
          <p:nvSpPr>
            <p:cNvPr id="15" name="TextBox 14">
              <a:extLst>
                <a:ext uri="{FF2B5EF4-FFF2-40B4-BE49-F238E27FC236}">
                  <a16:creationId xmlns:a16="http://schemas.microsoft.com/office/drawing/2014/main" id="{B05D728C-BCD8-41DA-890E-C2D8A057E4CC}"/>
                </a:ext>
              </a:extLst>
            </p:cNvPr>
            <p:cNvSpPr txBox="1">
              <a:spLocks/>
            </p:cNvSpPr>
            <p:nvPr/>
          </p:nvSpPr>
          <p:spPr>
            <a:xfrm>
              <a:off x="3600000" y="6300000"/>
              <a:ext cx="360000" cy="360000"/>
            </a:xfrm>
            <a:prstGeom prst="rect">
              <a:avLst/>
            </a:prstGeom>
            <a:solidFill>
              <a:schemeClr val="accent4"/>
            </a:solidFill>
            <a:ln w="36000">
              <a:noFill/>
            </a:ln>
          </p:spPr>
          <p:txBody>
            <a:bodyPr wrap="none" lIns="72000" tIns="72000" rIns="72000" bIns="72000" rtlCol="0" anchor="ctr" anchorCtr="1">
              <a:noAutofit/>
            </a:bodyPr>
            <a:lstStyle/>
            <a:p>
              <a:r>
                <a:rPr lang="en-MY" sz="1800" b="1" dirty="0">
                  <a:solidFill>
                    <a:schemeClr val="bg1"/>
                  </a:solidFill>
                  <a:latin typeface="Palatino Linotype" panose="02040502050505030304" pitchFamily="18" charset="0"/>
                </a:rPr>
                <a:t>a</a:t>
              </a:r>
            </a:p>
          </p:txBody>
        </p:sp>
        <p:sp>
          <p:nvSpPr>
            <p:cNvPr id="16" name="TextBox 15">
              <a:extLst>
                <a:ext uri="{FF2B5EF4-FFF2-40B4-BE49-F238E27FC236}">
                  <a16:creationId xmlns:a16="http://schemas.microsoft.com/office/drawing/2014/main" id="{B979AA04-97BA-4967-92D0-FFBB04B43EE6}"/>
                </a:ext>
              </a:extLst>
            </p:cNvPr>
            <p:cNvSpPr txBox="1">
              <a:spLocks/>
            </p:cNvSpPr>
            <p:nvPr/>
          </p:nvSpPr>
          <p:spPr>
            <a:xfrm>
              <a:off x="2520000" y="6300000"/>
              <a:ext cx="360000" cy="360000"/>
            </a:xfrm>
            <a:prstGeom prst="rect">
              <a:avLst/>
            </a:prstGeom>
            <a:solidFill>
              <a:schemeClr val="accent1"/>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a</a:t>
              </a:r>
            </a:p>
          </p:txBody>
        </p:sp>
        <p:sp>
          <p:nvSpPr>
            <p:cNvPr id="17" name="TextBox 16">
              <a:extLst>
                <a:ext uri="{FF2B5EF4-FFF2-40B4-BE49-F238E27FC236}">
                  <a16:creationId xmlns:a16="http://schemas.microsoft.com/office/drawing/2014/main" id="{1E4DBB4B-5B57-4A9F-ABE5-4784B054CB76}"/>
                </a:ext>
              </a:extLst>
            </p:cNvPr>
            <p:cNvSpPr txBox="1">
              <a:spLocks/>
            </p:cNvSpPr>
            <p:nvPr/>
          </p:nvSpPr>
          <p:spPr>
            <a:xfrm>
              <a:off x="1080000" y="6300000"/>
              <a:ext cx="360000" cy="360000"/>
            </a:xfrm>
            <a:prstGeom prst="rect">
              <a:avLst/>
            </a:prstGeom>
            <a:solidFill>
              <a:schemeClr val="accent3"/>
            </a:solidFill>
            <a:ln w="36000">
              <a:noFill/>
            </a:ln>
          </p:spPr>
          <p:txBody>
            <a:bodyPr wrap="none" lIns="72000" tIns="72000" rIns="72000" bIns="72000" rtlCol="0" anchor="ctr" anchorCtr="1">
              <a:noAutofit/>
            </a:bodyPr>
            <a:lstStyle/>
            <a:p>
              <a:r>
                <a:rPr lang="en-MY" sz="1800" b="1" dirty="0">
                  <a:solidFill>
                    <a:schemeClr val="tx1"/>
                  </a:solidFill>
                  <a:latin typeface="Palatino Linotype" panose="02040502050505030304" pitchFamily="18" charset="0"/>
                </a:rPr>
                <a:t>a</a:t>
              </a:r>
            </a:p>
          </p:txBody>
        </p:sp>
        <p:sp>
          <p:nvSpPr>
            <p:cNvPr id="18" name="TextBox 17">
              <a:extLst>
                <a:ext uri="{FF2B5EF4-FFF2-40B4-BE49-F238E27FC236}">
                  <a16:creationId xmlns:a16="http://schemas.microsoft.com/office/drawing/2014/main" id="{94633540-2339-4BA4-A3E2-0670C481218A}"/>
                </a:ext>
              </a:extLst>
            </p:cNvPr>
            <p:cNvSpPr txBox="1">
              <a:spLocks/>
            </p:cNvSpPr>
            <p:nvPr/>
          </p:nvSpPr>
          <p:spPr>
            <a:xfrm>
              <a:off x="1800000" y="6300000"/>
              <a:ext cx="360000" cy="360000"/>
            </a:xfrm>
            <a:prstGeom prst="rect">
              <a:avLst/>
            </a:prstGeom>
            <a:solidFill>
              <a:schemeClr val="accent5"/>
            </a:solidFill>
            <a:ln w="36000">
              <a:noFill/>
            </a:ln>
          </p:spPr>
          <p:txBody>
            <a:bodyPr wrap="none" lIns="72000" tIns="72000" rIns="72000" bIns="72000" rtlCol="0" anchor="ctr" anchorCtr="1">
              <a:noAutofit/>
            </a:bodyPr>
            <a:lstStyle/>
            <a:p>
              <a:r>
                <a:rPr lang="en-MY" sz="1800" b="1" dirty="0">
                  <a:solidFill>
                    <a:schemeClr val="bg1"/>
                  </a:solidFill>
                  <a:latin typeface="Palatino Linotype" panose="02040502050505030304" pitchFamily="18" charset="0"/>
                </a:rPr>
                <a:t>t</a:t>
              </a:r>
            </a:p>
          </p:txBody>
        </p:sp>
      </p:grpSp>
      <p:sp>
        <p:nvSpPr>
          <p:cNvPr id="45" name="Content Placeholder 38">
            <a:extLst>
              <a:ext uri="{FF2B5EF4-FFF2-40B4-BE49-F238E27FC236}">
                <a16:creationId xmlns:a16="http://schemas.microsoft.com/office/drawing/2014/main" id="{C3CC255E-05DD-462B-AF4D-1BCC5C0D9AEE}"/>
              </a:ext>
            </a:extLst>
          </p:cNvPr>
          <p:cNvSpPr>
            <a:spLocks noGrp="1"/>
          </p:cNvSpPr>
          <p:nvPr>
            <p:ph sz="quarter" idx="10" hasCustomPrompt="1"/>
          </p:nvPr>
        </p:nvSpPr>
        <p:spPr>
          <a:xfrm>
            <a:off x="594292" y="928597"/>
            <a:ext cx="11003417" cy="5000807"/>
          </a:xfrm>
        </p:spPr>
        <p:txBody>
          <a:bodyPr/>
          <a:lstStyle>
            <a:lvl1pPr marL="0" indent="0" algn="l">
              <a:spcBef>
                <a:spcPts val="0"/>
              </a:spcBef>
              <a:buNone/>
              <a:defRPr sz="1400"/>
            </a:lvl1pPr>
          </a:lstStyle>
          <a:p>
            <a:pPr lvl="0"/>
            <a:r>
              <a:rPr lang="en-US" dirty="0"/>
              <a:t>Edit</a:t>
            </a:r>
            <a:endParaRPr lang="en-MY" dirty="0"/>
          </a:p>
        </p:txBody>
      </p:sp>
    </p:spTree>
    <p:extLst>
      <p:ext uri="{BB962C8B-B14F-4D97-AF65-F5344CB8AC3E}">
        <p14:creationId xmlns:p14="http://schemas.microsoft.com/office/powerpoint/2010/main" val="270849483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ummary">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FF0E47D6-6A71-4783-8DCC-3FDEF6207BAE}"/>
              </a:ext>
            </a:extLst>
          </p:cNvPr>
          <p:cNvPicPr>
            <a:picLocks noChangeAspect="1"/>
          </p:cNvPicPr>
          <p:nvPr/>
        </p:nvPicPr>
        <p:blipFill rotWithShape="1">
          <a:blip r:embed="rId2">
            <a:extLst>
              <a:ext uri="{28A0092B-C50C-407E-A947-70E740481C1C}">
                <a14:useLocalDpi xmlns:a14="http://schemas.microsoft.com/office/drawing/2010/main" val="0"/>
              </a:ext>
            </a:extLst>
          </a:blip>
          <a:srcRect t="10505" b="14182"/>
          <a:stretch/>
        </p:blipFill>
        <p:spPr>
          <a:xfrm>
            <a:off x="0" y="0"/>
            <a:ext cx="12192000" cy="5164975"/>
          </a:xfrm>
          <a:prstGeom prst="rect">
            <a:avLst/>
          </a:prstGeom>
        </p:spPr>
      </p:pic>
      <p:grpSp>
        <p:nvGrpSpPr>
          <p:cNvPr id="2" name="Group 1">
            <a:extLst>
              <a:ext uri="{FF2B5EF4-FFF2-40B4-BE49-F238E27FC236}">
                <a16:creationId xmlns:a16="http://schemas.microsoft.com/office/drawing/2014/main" id="{5F5A02E2-993C-4828-98FD-80F4A9AA962F}"/>
              </a:ext>
            </a:extLst>
          </p:cNvPr>
          <p:cNvGrpSpPr/>
          <p:nvPr/>
        </p:nvGrpSpPr>
        <p:grpSpPr>
          <a:xfrm>
            <a:off x="395128" y="6280189"/>
            <a:ext cx="3960000" cy="360000"/>
            <a:chOff x="360000" y="6300000"/>
            <a:chExt cx="3960000" cy="360000"/>
          </a:xfrm>
        </p:grpSpPr>
        <p:sp>
          <p:nvSpPr>
            <p:cNvPr id="3" name="TextBox 2">
              <a:extLst>
                <a:ext uri="{FF2B5EF4-FFF2-40B4-BE49-F238E27FC236}">
                  <a16:creationId xmlns:a16="http://schemas.microsoft.com/office/drawing/2014/main" id="{CAE44510-9CEB-47DD-879D-B793C8D6B15D}"/>
                </a:ext>
              </a:extLst>
            </p:cNvPr>
            <p:cNvSpPr txBox="1">
              <a:spLocks/>
            </p:cNvSpPr>
            <p:nvPr/>
          </p:nvSpPr>
          <p:spPr>
            <a:xfrm>
              <a:off x="360000" y="6300000"/>
              <a:ext cx="360000" cy="360000"/>
            </a:xfrm>
            <a:prstGeom prst="rect">
              <a:avLst/>
            </a:prstGeom>
            <a:solidFill>
              <a:schemeClr val="accent1"/>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n</a:t>
              </a:r>
            </a:p>
          </p:txBody>
        </p:sp>
        <p:sp>
          <p:nvSpPr>
            <p:cNvPr id="4" name="TextBox 3">
              <a:extLst>
                <a:ext uri="{FF2B5EF4-FFF2-40B4-BE49-F238E27FC236}">
                  <a16:creationId xmlns:a16="http://schemas.microsoft.com/office/drawing/2014/main" id="{C2246CF0-9E78-4F8D-ABA7-6E14CFA3C2E0}"/>
                </a:ext>
              </a:extLst>
            </p:cNvPr>
            <p:cNvSpPr txBox="1">
              <a:spLocks/>
            </p:cNvSpPr>
            <p:nvPr/>
          </p:nvSpPr>
          <p:spPr>
            <a:xfrm>
              <a:off x="72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a:t>
              </a:r>
            </a:p>
          </p:txBody>
        </p:sp>
        <p:sp>
          <p:nvSpPr>
            <p:cNvPr id="5" name="TextBox 4">
              <a:extLst>
                <a:ext uri="{FF2B5EF4-FFF2-40B4-BE49-F238E27FC236}">
                  <a16:creationId xmlns:a16="http://schemas.microsoft.com/office/drawing/2014/main" id="{C47F8954-4F3E-4815-9AA7-7C4BF039EFFE}"/>
                </a:ext>
              </a:extLst>
            </p:cNvPr>
            <p:cNvSpPr txBox="1">
              <a:spLocks/>
            </p:cNvSpPr>
            <p:nvPr/>
          </p:nvSpPr>
          <p:spPr>
            <a:xfrm>
              <a:off x="108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a</a:t>
              </a:r>
            </a:p>
          </p:txBody>
        </p:sp>
        <p:sp>
          <p:nvSpPr>
            <p:cNvPr id="6" name="TextBox 5">
              <a:extLst>
                <a:ext uri="{FF2B5EF4-FFF2-40B4-BE49-F238E27FC236}">
                  <a16:creationId xmlns:a16="http://schemas.microsoft.com/office/drawing/2014/main" id="{57DCE4E2-5BFE-4ADC-9D0E-EB86C0C45D2D}"/>
                </a:ext>
              </a:extLst>
            </p:cNvPr>
            <p:cNvSpPr txBox="1">
              <a:spLocks/>
            </p:cNvSpPr>
            <p:nvPr/>
          </p:nvSpPr>
          <p:spPr>
            <a:xfrm>
              <a:off x="1440000" y="6300000"/>
              <a:ext cx="360000" cy="360000"/>
            </a:xfrm>
            <a:prstGeom prst="rect">
              <a:avLst/>
            </a:prstGeom>
            <a:solidFill>
              <a:schemeClr val="accent4"/>
            </a:solidFill>
            <a:ln w="36000">
              <a:noFill/>
            </a:ln>
          </p:spPr>
          <p:txBody>
            <a:bodyPr wrap="none" lIns="72000" tIns="72000" rIns="72000" bIns="72000" rtlCol="0" anchor="ctr" anchorCtr="1">
              <a:noAutofit/>
            </a:bodyPr>
            <a:lstStyle/>
            <a:p>
              <a:r>
                <a:rPr lang="en-MY" sz="1800" b="1">
                  <a:solidFill>
                    <a:schemeClr val="bg1"/>
                  </a:solidFill>
                  <a:latin typeface="Palatino Linotype" panose="02040502050505030304" pitchFamily="18" charset="0"/>
                </a:rPr>
                <a:t>c</a:t>
              </a:r>
            </a:p>
          </p:txBody>
        </p:sp>
        <p:sp>
          <p:nvSpPr>
            <p:cNvPr id="7" name="TextBox 6">
              <a:extLst>
                <a:ext uri="{FF2B5EF4-FFF2-40B4-BE49-F238E27FC236}">
                  <a16:creationId xmlns:a16="http://schemas.microsoft.com/office/drawing/2014/main" id="{D89E9FE2-4905-40F9-AABF-442B71DB5B8C}"/>
                </a:ext>
              </a:extLst>
            </p:cNvPr>
            <p:cNvSpPr txBox="1">
              <a:spLocks/>
            </p:cNvSpPr>
            <p:nvPr/>
          </p:nvSpPr>
          <p:spPr>
            <a:xfrm>
              <a:off x="180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t</a:t>
              </a:r>
            </a:p>
          </p:txBody>
        </p:sp>
        <p:sp>
          <p:nvSpPr>
            <p:cNvPr id="8" name="TextBox 7">
              <a:extLst>
                <a:ext uri="{FF2B5EF4-FFF2-40B4-BE49-F238E27FC236}">
                  <a16:creationId xmlns:a16="http://schemas.microsoft.com/office/drawing/2014/main" id="{A843BCFB-687D-4DA3-BA80-0B332281A576}"/>
                </a:ext>
              </a:extLst>
            </p:cNvPr>
            <p:cNvSpPr txBox="1">
              <a:spLocks/>
            </p:cNvSpPr>
            <p:nvPr/>
          </p:nvSpPr>
          <p:spPr>
            <a:xfrm>
              <a:off x="2160000" y="6300000"/>
              <a:ext cx="360000" cy="360000"/>
            </a:xfrm>
            <a:prstGeom prst="rect">
              <a:avLst/>
            </a:prstGeom>
            <a:solidFill>
              <a:schemeClr val="accent6"/>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u</a:t>
              </a:r>
            </a:p>
          </p:txBody>
        </p:sp>
        <p:sp>
          <p:nvSpPr>
            <p:cNvPr id="9" name="TextBox 8">
              <a:extLst>
                <a:ext uri="{FF2B5EF4-FFF2-40B4-BE49-F238E27FC236}">
                  <a16:creationId xmlns:a16="http://schemas.microsoft.com/office/drawing/2014/main" id="{989A7853-5CD9-40C2-AF7F-4C41F202DFAD}"/>
                </a:ext>
              </a:extLst>
            </p:cNvPr>
            <p:cNvSpPr txBox="1">
              <a:spLocks/>
            </p:cNvSpPr>
            <p:nvPr/>
          </p:nvSpPr>
          <p:spPr>
            <a:xfrm>
              <a:off x="3240000" y="6300000"/>
              <a:ext cx="360000" cy="360000"/>
            </a:xfrm>
            <a:prstGeom prst="rect">
              <a:avLst/>
            </a:prstGeom>
            <a:solidFill>
              <a:schemeClr val="accent3"/>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i</a:t>
              </a:r>
            </a:p>
          </p:txBody>
        </p:sp>
        <p:sp>
          <p:nvSpPr>
            <p:cNvPr id="10" name="TextBox 9">
              <a:extLst>
                <a:ext uri="{FF2B5EF4-FFF2-40B4-BE49-F238E27FC236}">
                  <a16:creationId xmlns:a16="http://schemas.microsoft.com/office/drawing/2014/main" id="{2B859D85-6918-449A-ABAE-1E10BDC25504}"/>
                </a:ext>
              </a:extLst>
            </p:cNvPr>
            <p:cNvSpPr txBox="1">
              <a:spLocks/>
            </p:cNvSpPr>
            <p:nvPr/>
          </p:nvSpPr>
          <p:spPr>
            <a:xfrm>
              <a:off x="288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r</a:t>
              </a:r>
            </a:p>
          </p:txBody>
        </p:sp>
        <p:sp>
          <p:nvSpPr>
            <p:cNvPr id="11" name="TextBox 10">
              <a:extLst>
                <a:ext uri="{FF2B5EF4-FFF2-40B4-BE49-F238E27FC236}">
                  <a16:creationId xmlns:a16="http://schemas.microsoft.com/office/drawing/2014/main" id="{FFC9875A-E4CA-486C-B5AB-5AF5ECF0783D}"/>
                </a:ext>
              </a:extLst>
            </p:cNvPr>
            <p:cNvSpPr txBox="1">
              <a:spLocks/>
            </p:cNvSpPr>
            <p:nvPr/>
          </p:nvSpPr>
          <p:spPr>
            <a:xfrm>
              <a:off x="3960000" y="6300000"/>
              <a:ext cx="360000" cy="360000"/>
            </a:xfrm>
            <a:prstGeom prst="rect">
              <a:avLst/>
            </a:prstGeom>
            <a:solidFill>
              <a:schemeClr val="accent5"/>
            </a:solidFill>
            <a:ln w="36000">
              <a:noFill/>
            </a:ln>
          </p:spPr>
          <p:txBody>
            <a:bodyPr wrap="none" lIns="72000" tIns="72000" rIns="72000" bIns="72000" rtlCol="0" anchor="ctr" anchorCtr="1">
              <a:noAutofit/>
            </a:bodyPr>
            <a:lstStyle/>
            <a:p>
              <a:r>
                <a:rPr lang="en-MY" sz="1800" b="1">
                  <a:solidFill>
                    <a:schemeClr val="bg1"/>
                  </a:solidFill>
                  <a:latin typeface="Palatino Linotype" panose="02040502050505030304" pitchFamily="18" charset="0"/>
                </a:rPr>
                <a:t>l</a:t>
              </a:r>
            </a:p>
          </p:txBody>
        </p:sp>
        <p:sp>
          <p:nvSpPr>
            <p:cNvPr id="12" name="TextBox 11">
              <a:extLst>
                <a:ext uri="{FF2B5EF4-FFF2-40B4-BE49-F238E27FC236}">
                  <a16:creationId xmlns:a16="http://schemas.microsoft.com/office/drawing/2014/main" id="{BDE66F17-5B29-4829-888A-0BAD50515B8A}"/>
                </a:ext>
              </a:extLst>
            </p:cNvPr>
            <p:cNvSpPr txBox="1">
              <a:spLocks/>
            </p:cNvSpPr>
            <p:nvPr/>
          </p:nvSpPr>
          <p:spPr>
            <a:xfrm>
              <a:off x="3600000" y="6300000"/>
              <a:ext cx="360000" cy="360000"/>
            </a:xfrm>
            <a:prstGeom prst="rect">
              <a:avLst/>
            </a:prstGeom>
            <a:solidFill>
              <a:schemeClr val="accent4"/>
            </a:solidFill>
            <a:ln w="36000">
              <a:noFill/>
            </a:ln>
          </p:spPr>
          <p:txBody>
            <a:bodyPr wrap="none" lIns="72000" tIns="72000" rIns="72000" bIns="72000" rtlCol="0" anchor="ctr" anchorCtr="1">
              <a:noAutofit/>
            </a:bodyPr>
            <a:lstStyle/>
            <a:p>
              <a:r>
                <a:rPr lang="en-MY" sz="1800" b="1">
                  <a:solidFill>
                    <a:schemeClr val="bg1"/>
                  </a:solidFill>
                  <a:latin typeface="Palatino Linotype" panose="02040502050505030304" pitchFamily="18" charset="0"/>
                </a:rPr>
                <a:t>a</a:t>
              </a:r>
            </a:p>
          </p:txBody>
        </p:sp>
        <p:sp>
          <p:nvSpPr>
            <p:cNvPr id="13" name="TextBox 12">
              <a:extLst>
                <a:ext uri="{FF2B5EF4-FFF2-40B4-BE49-F238E27FC236}">
                  <a16:creationId xmlns:a16="http://schemas.microsoft.com/office/drawing/2014/main" id="{A2BDFCFB-D134-4650-BC32-92767E765E9E}"/>
                </a:ext>
              </a:extLst>
            </p:cNvPr>
            <p:cNvSpPr txBox="1">
              <a:spLocks/>
            </p:cNvSpPr>
            <p:nvPr/>
          </p:nvSpPr>
          <p:spPr>
            <a:xfrm>
              <a:off x="2520000" y="6300000"/>
              <a:ext cx="360000" cy="360000"/>
            </a:xfrm>
            <a:prstGeom prst="rect">
              <a:avLst/>
            </a:prstGeom>
            <a:solidFill>
              <a:schemeClr val="accent1"/>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a</a:t>
              </a:r>
            </a:p>
          </p:txBody>
        </p:sp>
        <p:sp>
          <p:nvSpPr>
            <p:cNvPr id="14" name="TextBox 13">
              <a:extLst>
                <a:ext uri="{FF2B5EF4-FFF2-40B4-BE49-F238E27FC236}">
                  <a16:creationId xmlns:a16="http://schemas.microsoft.com/office/drawing/2014/main" id="{F793CC5D-C408-4006-A9FF-FCE1A91DCA2E}"/>
                </a:ext>
              </a:extLst>
            </p:cNvPr>
            <p:cNvSpPr txBox="1">
              <a:spLocks/>
            </p:cNvSpPr>
            <p:nvPr/>
          </p:nvSpPr>
          <p:spPr>
            <a:xfrm>
              <a:off x="1080000" y="6300000"/>
              <a:ext cx="360000" cy="360000"/>
            </a:xfrm>
            <a:prstGeom prst="rect">
              <a:avLst/>
            </a:prstGeom>
            <a:solidFill>
              <a:schemeClr val="accent3"/>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a</a:t>
              </a:r>
            </a:p>
          </p:txBody>
        </p:sp>
        <p:sp>
          <p:nvSpPr>
            <p:cNvPr id="15" name="TextBox 14">
              <a:extLst>
                <a:ext uri="{FF2B5EF4-FFF2-40B4-BE49-F238E27FC236}">
                  <a16:creationId xmlns:a16="http://schemas.microsoft.com/office/drawing/2014/main" id="{5BFC92C7-D3C0-4401-AC0F-DBCDB80CEE7C}"/>
                </a:ext>
              </a:extLst>
            </p:cNvPr>
            <p:cNvSpPr txBox="1">
              <a:spLocks/>
            </p:cNvSpPr>
            <p:nvPr/>
          </p:nvSpPr>
          <p:spPr>
            <a:xfrm>
              <a:off x="1800000" y="6300000"/>
              <a:ext cx="360000" cy="360000"/>
            </a:xfrm>
            <a:prstGeom prst="rect">
              <a:avLst/>
            </a:prstGeom>
            <a:solidFill>
              <a:schemeClr val="accent5"/>
            </a:solidFill>
            <a:ln w="36000">
              <a:noFill/>
            </a:ln>
          </p:spPr>
          <p:txBody>
            <a:bodyPr wrap="none" lIns="72000" tIns="72000" rIns="72000" bIns="72000" rtlCol="0" anchor="ctr" anchorCtr="1">
              <a:noAutofit/>
            </a:bodyPr>
            <a:lstStyle/>
            <a:p>
              <a:r>
                <a:rPr lang="en-MY" sz="1800" b="1">
                  <a:solidFill>
                    <a:schemeClr val="bg1"/>
                  </a:solidFill>
                  <a:latin typeface="Palatino Linotype" panose="02040502050505030304" pitchFamily="18" charset="0"/>
                </a:rPr>
                <a:t>t</a:t>
              </a:r>
            </a:p>
          </p:txBody>
        </p:sp>
      </p:grpSp>
      <p:sp>
        <p:nvSpPr>
          <p:cNvPr id="19" name="TextBox 18">
            <a:extLst>
              <a:ext uri="{FF2B5EF4-FFF2-40B4-BE49-F238E27FC236}">
                <a16:creationId xmlns:a16="http://schemas.microsoft.com/office/drawing/2014/main" id="{83D0E031-5AE2-4D5C-99C2-EC0F08276103}"/>
              </a:ext>
            </a:extLst>
          </p:cNvPr>
          <p:cNvSpPr txBox="1"/>
          <p:nvPr/>
        </p:nvSpPr>
        <p:spPr>
          <a:xfrm>
            <a:off x="0" y="4455935"/>
            <a:ext cx="12192000" cy="923330"/>
          </a:xfrm>
          <a:prstGeom prst="rect">
            <a:avLst/>
          </a:prstGeom>
          <a:solidFill>
            <a:schemeClr val="accent1"/>
          </a:solidFill>
          <a:ln>
            <a:noFill/>
          </a:ln>
        </p:spPr>
        <p:txBody>
          <a:bodyPr wrap="square" rtlCol="0" anchor="ctr">
            <a:spAutoFit/>
          </a:bodyPr>
          <a:lstStyle/>
          <a:p>
            <a:pPr algn="l"/>
            <a:r>
              <a:rPr lang="en-US" sz="5400" b="1" dirty="0"/>
              <a:t>				Summary</a:t>
            </a:r>
          </a:p>
        </p:txBody>
      </p:sp>
      <p:sp>
        <p:nvSpPr>
          <p:cNvPr id="16" name="Oval 15">
            <a:extLst>
              <a:ext uri="{FF2B5EF4-FFF2-40B4-BE49-F238E27FC236}">
                <a16:creationId xmlns:a16="http://schemas.microsoft.com/office/drawing/2014/main" id="{89D745AC-1E57-48DE-8543-BE90090F6791}"/>
              </a:ext>
            </a:extLst>
          </p:cNvPr>
          <p:cNvSpPr/>
          <p:nvPr/>
        </p:nvSpPr>
        <p:spPr>
          <a:xfrm>
            <a:off x="1232128" y="3774600"/>
            <a:ext cx="2286000" cy="2286000"/>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tx1">
                  <a:lumMod val="75000"/>
                  <a:lumOff val="25000"/>
                </a:schemeClr>
              </a:solidFill>
            </a:endParaRPr>
          </a:p>
        </p:txBody>
      </p:sp>
      <p:pic>
        <p:nvPicPr>
          <p:cNvPr id="18" name="Graphic 17" descr="Open Folder">
            <a:extLst>
              <a:ext uri="{FF2B5EF4-FFF2-40B4-BE49-F238E27FC236}">
                <a16:creationId xmlns:a16="http://schemas.microsoft.com/office/drawing/2014/main" id="{15A1AF70-80E7-4E28-A341-7A9E766B2D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74444" y="4016916"/>
            <a:ext cx="1801368" cy="1801368"/>
          </a:xfrm>
          <a:prstGeom prst="rect">
            <a:avLst/>
          </a:prstGeom>
        </p:spPr>
      </p:pic>
    </p:spTree>
    <p:extLst>
      <p:ext uri="{BB962C8B-B14F-4D97-AF65-F5344CB8AC3E}">
        <p14:creationId xmlns:p14="http://schemas.microsoft.com/office/powerpoint/2010/main" val="33946601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0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842176-6E6B-44AB-9F46-43188F66CAC2}"/>
              </a:ext>
            </a:extLst>
          </p:cNvPr>
          <p:cNvSpPr/>
          <p:nvPr/>
        </p:nvSpPr>
        <p:spPr>
          <a:xfrm>
            <a:off x="11472000" y="-2649"/>
            <a:ext cx="72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 name="Slide Number Placeholder 5">
            <a:extLst>
              <a:ext uri="{FF2B5EF4-FFF2-40B4-BE49-F238E27FC236}">
                <a16:creationId xmlns:a16="http://schemas.microsoft.com/office/drawing/2014/main" id="{049BE619-E3C6-4249-B6A2-6DBC80979F07}"/>
              </a:ext>
            </a:extLst>
          </p:cNvPr>
          <p:cNvSpPr txBox="1">
            <a:spLocks/>
          </p:cNvSpPr>
          <p:nvPr/>
        </p:nvSpPr>
        <p:spPr>
          <a:xfrm>
            <a:off x="11472000" y="6138000"/>
            <a:ext cx="720000" cy="720000"/>
          </a:xfrm>
          <a:prstGeom prst="rect">
            <a:avLst/>
          </a:prstGeom>
          <a:solidFill>
            <a:schemeClr val="accent1"/>
          </a:solidFill>
          <a:ln w="36000">
            <a:noFill/>
          </a:ln>
        </p:spPr>
        <p:txBody>
          <a:bodyPr vert="horz" lIns="72000" tIns="72000" rIns="72000" bIns="72000" rtlCol="0" anchor="ctr" anchorCtr="1"/>
          <a:lstStyle>
            <a:defPPr>
              <a:defRPr lang="en-US"/>
            </a:defPPr>
            <a:lvl1pPr marL="0" algn="l" defTabSz="914400" rtl="0" eaLnBrk="1" latinLnBrk="0" hangingPunct="1">
              <a:defRPr lang="en-MY" sz="1800" b="1" kern="1200" smtClean="0">
                <a:solidFill>
                  <a:schemeClr val="tx1"/>
                </a:solidFill>
                <a:latin typeface="Palatino Linotype" panose="02040502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357C2A-6DC5-4997-ADD1-D17D3D72CF0B}" type="slidenum">
              <a:rPr lang="en-GB" sz="2000" smtClean="0">
                <a:latin typeface="+mn-lt"/>
              </a:rPr>
              <a:pPr/>
              <a:t>‹#›</a:t>
            </a:fld>
            <a:endParaRPr lang="en-GB" sz="2000" dirty="0">
              <a:latin typeface="+mn-lt"/>
            </a:endParaRPr>
          </a:p>
        </p:txBody>
      </p:sp>
      <p:sp>
        <p:nvSpPr>
          <p:cNvPr id="4" name="Rectangle 3">
            <a:extLst>
              <a:ext uri="{FF2B5EF4-FFF2-40B4-BE49-F238E27FC236}">
                <a16:creationId xmlns:a16="http://schemas.microsoft.com/office/drawing/2014/main" id="{F43350C7-6AA7-466F-A4B0-133A6BBB82F2}"/>
              </a:ext>
            </a:extLst>
          </p:cNvPr>
          <p:cNvSpPr/>
          <p:nvPr/>
        </p:nvSpPr>
        <p:spPr>
          <a:xfrm>
            <a:off x="0" y="6138000"/>
            <a:ext cx="72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nvGrpSpPr>
          <p:cNvPr id="5" name="Group 4">
            <a:extLst>
              <a:ext uri="{FF2B5EF4-FFF2-40B4-BE49-F238E27FC236}">
                <a16:creationId xmlns:a16="http://schemas.microsoft.com/office/drawing/2014/main" id="{8BC34E64-41C7-4139-8B6C-F89AEECA5019}"/>
              </a:ext>
            </a:extLst>
          </p:cNvPr>
          <p:cNvGrpSpPr/>
          <p:nvPr/>
        </p:nvGrpSpPr>
        <p:grpSpPr>
          <a:xfrm>
            <a:off x="360000" y="174701"/>
            <a:ext cx="3960000" cy="360000"/>
            <a:chOff x="360000" y="6300000"/>
            <a:chExt cx="3960000" cy="360000"/>
          </a:xfrm>
        </p:grpSpPr>
        <p:sp>
          <p:nvSpPr>
            <p:cNvPr id="6" name="TextBox 5">
              <a:extLst>
                <a:ext uri="{FF2B5EF4-FFF2-40B4-BE49-F238E27FC236}">
                  <a16:creationId xmlns:a16="http://schemas.microsoft.com/office/drawing/2014/main" id="{9E9C0CC9-C944-4537-B223-978004AFA679}"/>
                </a:ext>
              </a:extLst>
            </p:cNvPr>
            <p:cNvSpPr txBox="1">
              <a:spLocks/>
            </p:cNvSpPr>
            <p:nvPr/>
          </p:nvSpPr>
          <p:spPr>
            <a:xfrm>
              <a:off x="360000" y="6300000"/>
              <a:ext cx="360000" cy="360000"/>
            </a:xfrm>
            <a:prstGeom prst="rect">
              <a:avLst/>
            </a:prstGeom>
            <a:solidFill>
              <a:schemeClr val="accent1"/>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n</a:t>
              </a:r>
            </a:p>
          </p:txBody>
        </p:sp>
        <p:sp>
          <p:nvSpPr>
            <p:cNvPr id="7" name="TextBox 6">
              <a:extLst>
                <a:ext uri="{FF2B5EF4-FFF2-40B4-BE49-F238E27FC236}">
                  <a16:creationId xmlns:a16="http://schemas.microsoft.com/office/drawing/2014/main" id="{78856A35-EDA0-48B4-8E65-B25991C0D8D3}"/>
                </a:ext>
              </a:extLst>
            </p:cNvPr>
            <p:cNvSpPr txBox="1">
              <a:spLocks/>
            </p:cNvSpPr>
            <p:nvPr/>
          </p:nvSpPr>
          <p:spPr>
            <a:xfrm>
              <a:off x="72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a:t>
              </a:r>
            </a:p>
          </p:txBody>
        </p:sp>
        <p:sp>
          <p:nvSpPr>
            <p:cNvPr id="8" name="TextBox 7">
              <a:extLst>
                <a:ext uri="{FF2B5EF4-FFF2-40B4-BE49-F238E27FC236}">
                  <a16:creationId xmlns:a16="http://schemas.microsoft.com/office/drawing/2014/main" id="{1ADC5994-03B2-4BDF-8740-C2BA6E0B33AF}"/>
                </a:ext>
              </a:extLst>
            </p:cNvPr>
            <p:cNvSpPr txBox="1">
              <a:spLocks/>
            </p:cNvSpPr>
            <p:nvPr/>
          </p:nvSpPr>
          <p:spPr>
            <a:xfrm>
              <a:off x="108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a</a:t>
              </a:r>
            </a:p>
          </p:txBody>
        </p:sp>
        <p:sp>
          <p:nvSpPr>
            <p:cNvPr id="9" name="TextBox 8">
              <a:extLst>
                <a:ext uri="{FF2B5EF4-FFF2-40B4-BE49-F238E27FC236}">
                  <a16:creationId xmlns:a16="http://schemas.microsoft.com/office/drawing/2014/main" id="{6A3DC359-CFD5-4591-8592-2ECA4C72CB97}"/>
                </a:ext>
              </a:extLst>
            </p:cNvPr>
            <p:cNvSpPr txBox="1">
              <a:spLocks/>
            </p:cNvSpPr>
            <p:nvPr/>
          </p:nvSpPr>
          <p:spPr>
            <a:xfrm>
              <a:off x="1440000" y="6300000"/>
              <a:ext cx="360000" cy="360000"/>
            </a:xfrm>
            <a:prstGeom prst="rect">
              <a:avLst/>
            </a:prstGeom>
            <a:solidFill>
              <a:schemeClr val="accent4"/>
            </a:solidFill>
            <a:ln w="36000">
              <a:noFill/>
            </a:ln>
          </p:spPr>
          <p:txBody>
            <a:bodyPr wrap="none" lIns="72000" tIns="72000" rIns="72000" bIns="72000" rtlCol="0" anchor="ctr" anchorCtr="1">
              <a:noAutofit/>
            </a:bodyPr>
            <a:lstStyle/>
            <a:p>
              <a:r>
                <a:rPr lang="en-MY" sz="1800" b="1">
                  <a:solidFill>
                    <a:schemeClr val="bg1"/>
                  </a:solidFill>
                  <a:latin typeface="Palatino Linotype" panose="02040502050505030304" pitchFamily="18" charset="0"/>
                </a:rPr>
                <a:t>c</a:t>
              </a:r>
            </a:p>
          </p:txBody>
        </p:sp>
        <p:sp>
          <p:nvSpPr>
            <p:cNvPr id="10" name="TextBox 9">
              <a:extLst>
                <a:ext uri="{FF2B5EF4-FFF2-40B4-BE49-F238E27FC236}">
                  <a16:creationId xmlns:a16="http://schemas.microsoft.com/office/drawing/2014/main" id="{2D8E40D7-5CE4-4A69-B194-5A12FBAB3CE0}"/>
                </a:ext>
              </a:extLst>
            </p:cNvPr>
            <p:cNvSpPr txBox="1">
              <a:spLocks/>
            </p:cNvSpPr>
            <p:nvPr/>
          </p:nvSpPr>
          <p:spPr>
            <a:xfrm>
              <a:off x="180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t</a:t>
              </a:r>
            </a:p>
          </p:txBody>
        </p:sp>
        <p:sp>
          <p:nvSpPr>
            <p:cNvPr id="11" name="TextBox 10">
              <a:extLst>
                <a:ext uri="{FF2B5EF4-FFF2-40B4-BE49-F238E27FC236}">
                  <a16:creationId xmlns:a16="http://schemas.microsoft.com/office/drawing/2014/main" id="{C628C56D-FCBA-4C2D-97A9-87112359A1FB}"/>
                </a:ext>
              </a:extLst>
            </p:cNvPr>
            <p:cNvSpPr txBox="1">
              <a:spLocks/>
            </p:cNvSpPr>
            <p:nvPr/>
          </p:nvSpPr>
          <p:spPr>
            <a:xfrm>
              <a:off x="2160000" y="6300000"/>
              <a:ext cx="360000" cy="360000"/>
            </a:xfrm>
            <a:prstGeom prst="rect">
              <a:avLst/>
            </a:prstGeom>
            <a:solidFill>
              <a:schemeClr val="accent6"/>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u</a:t>
              </a:r>
            </a:p>
          </p:txBody>
        </p:sp>
        <p:sp>
          <p:nvSpPr>
            <p:cNvPr id="12" name="TextBox 11">
              <a:extLst>
                <a:ext uri="{FF2B5EF4-FFF2-40B4-BE49-F238E27FC236}">
                  <a16:creationId xmlns:a16="http://schemas.microsoft.com/office/drawing/2014/main" id="{FD782100-5E49-4C0F-911C-C89442FF8DED}"/>
                </a:ext>
              </a:extLst>
            </p:cNvPr>
            <p:cNvSpPr txBox="1">
              <a:spLocks/>
            </p:cNvSpPr>
            <p:nvPr/>
          </p:nvSpPr>
          <p:spPr>
            <a:xfrm>
              <a:off x="3240000" y="6300000"/>
              <a:ext cx="360000" cy="360000"/>
            </a:xfrm>
            <a:prstGeom prst="rect">
              <a:avLst/>
            </a:prstGeom>
            <a:solidFill>
              <a:schemeClr val="accent3"/>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i</a:t>
              </a:r>
            </a:p>
          </p:txBody>
        </p:sp>
        <p:sp>
          <p:nvSpPr>
            <p:cNvPr id="13" name="TextBox 12">
              <a:extLst>
                <a:ext uri="{FF2B5EF4-FFF2-40B4-BE49-F238E27FC236}">
                  <a16:creationId xmlns:a16="http://schemas.microsoft.com/office/drawing/2014/main" id="{9CD062C6-D49D-4E9F-9D71-02116455CF97}"/>
                </a:ext>
              </a:extLst>
            </p:cNvPr>
            <p:cNvSpPr txBox="1">
              <a:spLocks/>
            </p:cNvSpPr>
            <p:nvPr/>
          </p:nvSpPr>
          <p:spPr>
            <a:xfrm>
              <a:off x="288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r</a:t>
              </a:r>
            </a:p>
          </p:txBody>
        </p:sp>
        <p:sp>
          <p:nvSpPr>
            <p:cNvPr id="14" name="TextBox 13">
              <a:extLst>
                <a:ext uri="{FF2B5EF4-FFF2-40B4-BE49-F238E27FC236}">
                  <a16:creationId xmlns:a16="http://schemas.microsoft.com/office/drawing/2014/main" id="{BF183CBB-5C43-4D46-95AE-ABF929E68703}"/>
                </a:ext>
              </a:extLst>
            </p:cNvPr>
            <p:cNvSpPr txBox="1">
              <a:spLocks/>
            </p:cNvSpPr>
            <p:nvPr/>
          </p:nvSpPr>
          <p:spPr>
            <a:xfrm>
              <a:off x="3960000" y="6300000"/>
              <a:ext cx="360000" cy="360000"/>
            </a:xfrm>
            <a:prstGeom prst="rect">
              <a:avLst/>
            </a:prstGeom>
            <a:solidFill>
              <a:schemeClr val="accent5"/>
            </a:solidFill>
            <a:ln w="36000">
              <a:noFill/>
            </a:ln>
          </p:spPr>
          <p:txBody>
            <a:bodyPr wrap="none" lIns="72000" tIns="72000" rIns="72000" bIns="72000" rtlCol="0" anchor="ctr" anchorCtr="1">
              <a:noAutofit/>
            </a:bodyPr>
            <a:lstStyle/>
            <a:p>
              <a:r>
                <a:rPr lang="en-MY" sz="1800" b="1">
                  <a:solidFill>
                    <a:schemeClr val="bg1"/>
                  </a:solidFill>
                  <a:latin typeface="Palatino Linotype" panose="02040502050505030304" pitchFamily="18" charset="0"/>
                </a:rPr>
                <a:t>l</a:t>
              </a:r>
            </a:p>
          </p:txBody>
        </p:sp>
        <p:sp>
          <p:nvSpPr>
            <p:cNvPr id="15" name="TextBox 14">
              <a:extLst>
                <a:ext uri="{FF2B5EF4-FFF2-40B4-BE49-F238E27FC236}">
                  <a16:creationId xmlns:a16="http://schemas.microsoft.com/office/drawing/2014/main" id="{B05D728C-BCD8-41DA-890E-C2D8A057E4CC}"/>
                </a:ext>
              </a:extLst>
            </p:cNvPr>
            <p:cNvSpPr txBox="1">
              <a:spLocks/>
            </p:cNvSpPr>
            <p:nvPr/>
          </p:nvSpPr>
          <p:spPr>
            <a:xfrm>
              <a:off x="3600000" y="6300000"/>
              <a:ext cx="360000" cy="360000"/>
            </a:xfrm>
            <a:prstGeom prst="rect">
              <a:avLst/>
            </a:prstGeom>
            <a:solidFill>
              <a:schemeClr val="accent4"/>
            </a:solidFill>
            <a:ln w="36000">
              <a:noFill/>
            </a:ln>
          </p:spPr>
          <p:txBody>
            <a:bodyPr wrap="none" lIns="72000" tIns="72000" rIns="72000" bIns="72000" rtlCol="0" anchor="ctr" anchorCtr="1">
              <a:noAutofit/>
            </a:bodyPr>
            <a:lstStyle/>
            <a:p>
              <a:r>
                <a:rPr lang="en-MY" sz="1800" b="1">
                  <a:solidFill>
                    <a:schemeClr val="bg1"/>
                  </a:solidFill>
                  <a:latin typeface="Palatino Linotype" panose="02040502050505030304" pitchFamily="18" charset="0"/>
                </a:rPr>
                <a:t>a</a:t>
              </a:r>
            </a:p>
          </p:txBody>
        </p:sp>
        <p:sp>
          <p:nvSpPr>
            <p:cNvPr id="16" name="TextBox 15">
              <a:extLst>
                <a:ext uri="{FF2B5EF4-FFF2-40B4-BE49-F238E27FC236}">
                  <a16:creationId xmlns:a16="http://schemas.microsoft.com/office/drawing/2014/main" id="{B979AA04-97BA-4967-92D0-FFBB04B43EE6}"/>
                </a:ext>
              </a:extLst>
            </p:cNvPr>
            <p:cNvSpPr txBox="1">
              <a:spLocks/>
            </p:cNvSpPr>
            <p:nvPr/>
          </p:nvSpPr>
          <p:spPr>
            <a:xfrm>
              <a:off x="2520000" y="6300000"/>
              <a:ext cx="360000" cy="360000"/>
            </a:xfrm>
            <a:prstGeom prst="rect">
              <a:avLst/>
            </a:prstGeom>
            <a:solidFill>
              <a:schemeClr val="accent1"/>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a</a:t>
              </a:r>
            </a:p>
          </p:txBody>
        </p:sp>
        <p:sp>
          <p:nvSpPr>
            <p:cNvPr id="17" name="TextBox 16">
              <a:extLst>
                <a:ext uri="{FF2B5EF4-FFF2-40B4-BE49-F238E27FC236}">
                  <a16:creationId xmlns:a16="http://schemas.microsoft.com/office/drawing/2014/main" id="{1E4DBB4B-5B57-4A9F-ABE5-4784B054CB76}"/>
                </a:ext>
              </a:extLst>
            </p:cNvPr>
            <p:cNvSpPr txBox="1">
              <a:spLocks/>
            </p:cNvSpPr>
            <p:nvPr/>
          </p:nvSpPr>
          <p:spPr>
            <a:xfrm>
              <a:off x="1080000" y="6300000"/>
              <a:ext cx="360000" cy="360000"/>
            </a:xfrm>
            <a:prstGeom prst="rect">
              <a:avLst/>
            </a:prstGeom>
            <a:solidFill>
              <a:schemeClr val="accent3"/>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a</a:t>
              </a:r>
            </a:p>
          </p:txBody>
        </p:sp>
        <p:sp>
          <p:nvSpPr>
            <p:cNvPr id="18" name="TextBox 17">
              <a:extLst>
                <a:ext uri="{FF2B5EF4-FFF2-40B4-BE49-F238E27FC236}">
                  <a16:creationId xmlns:a16="http://schemas.microsoft.com/office/drawing/2014/main" id="{94633540-2339-4BA4-A3E2-0670C481218A}"/>
                </a:ext>
              </a:extLst>
            </p:cNvPr>
            <p:cNvSpPr txBox="1">
              <a:spLocks/>
            </p:cNvSpPr>
            <p:nvPr/>
          </p:nvSpPr>
          <p:spPr>
            <a:xfrm>
              <a:off x="1800000" y="6300000"/>
              <a:ext cx="360000" cy="360000"/>
            </a:xfrm>
            <a:prstGeom prst="rect">
              <a:avLst/>
            </a:prstGeom>
            <a:solidFill>
              <a:schemeClr val="accent5"/>
            </a:solidFill>
            <a:ln w="36000">
              <a:noFill/>
            </a:ln>
          </p:spPr>
          <p:txBody>
            <a:bodyPr wrap="none" lIns="72000" tIns="72000" rIns="72000" bIns="72000" rtlCol="0" anchor="ctr" anchorCtr="1">
              <a:noAutofit/>
            </a:bodyPr>
            <a:lstStyle/>
            <a:p>
              <a:r>
                <a:rPr lang="en-MY" sz="1800" b="1">
                  <a:solidFill>
                    <a:schemeClr val="bg1"/>
                  </a:solidFill>
                  <a:latin typeface="Palatino Linotype" panose="02040502050505030304" pitchFamily="18" charset="0"/>
                </a:rPr>
                <a:t>t</a:t>
              </a:r>
            </a:p>
          </p:txBody>
        </p:sp>
      </p:grpSp>
      <p:sp>
        <p:nvSpPr>
          <p:cNvPr id="21" name="TextBox 20">
            <a:extLst>
              <a:ext uri="{FF2B5EF4-FFF2-40B4-BE49-F238E27FC236}">
                <a16:creationId xmlns:a16="http://schemas.microsoft.com/office/drawing/2014/main" id="{ACFECB6B-238E-4B21-9267-55D92864B010}"/>
              </a:ext>
            </a:extLst>
          </p:cNvPr>
          <p:cNvSpPr txBox="1"/>
          <p:nvPr/>
        </p:nvSpPr>
        <p:spPr>
          <a:xfrm>
            <a:off x="7153200" y="0"/>
            <a:ext cx="4320000" cy="720000"/>
          </a:xfrm>
          <a:prstGeom prst="rect">
            <a:avLst/>
          </a:prstGeom>
          <a:noFill/>
        </p:spPr>
        <p:txBody>
          <a:bodyPr wrap="square" rtlCol="0" anchor="ctr">
            <a:noAutofit/>
          </a:bodyPr>
          <a:lstStyle/>
          <a:p>
            <a:pPr algn="r"/>
            <a:r>
              <a:rPr lang="en-MY" sz="2400" b="1" dirty="0"/>
              <a:t>Summary of Our Proposal</a:t>
            </a:r>
          </a:p>
        </p:txBody>
      </p:sp>
      <p:grpSp>
        <p:nvGrpSpPr>
          <p:cNvPr id="22" name="Group 21">
            <a:extLst>
              <a:ext uri="{FF2B5EF4-FFF2-40B4-BE49-F238E27FC236}">
                <a16:creationId xmlns:a16="http://schemas.microsoft.com/office/drawing/2014/main" id="{6267C9DD-C83A-458F-A535-AF9C3560CDD8}"/>
              </a:ext>
            </a:extLst>
          </p:cNvPr>
          <p:cNvGrpSpPr/>
          <p:nvPr/>
        </p:nvGrpSpPr>
        <p:grpSpPr>
          <a:xfrm>
            <a:off x="760476" y="786384"/>
            <a:ext cx="10671048" cy="1759694"/>
            <a:chOff x="242447" y="1260000"/>
            <a:chExt cx="11707106" cy="1788769"/>
          </a:xfrm>
        </p:grpSpPr>
        <p:sp>
          <p:nvSpPr>
            <p:cNvPr id="23" name="TextBox 22">
              <a:extLst>
                <a:ext uri="{FF2B5EF4-FFF2-40B4-BE49-F238E27FC236}">
                  <a16:creationId xmlns:a16="http://schemas.microsoft.com/office/drawing/2014/main" id="{0C5D9FD9-8AA2-4CE1-AFFD-C7C9C1A8960B}"/>
                </a:ext>
              </a:extLst>
            </p:cNvPr>
            <p:cNvSpPr txBox="1"/>
            <p:nvPr/>
          </p:nvSpPr>
          <p:spPr>
            <a:xfrm>
              <a:off x="242447" y="2709000"/>
              <a:ext cx="2498609" cy="339769"/>
            </a:xfrm>
            <a:prstGeom prst="rect">
              <a:avLst/>
            </a:prstGeom>
            <a:noFill/>
            <a:ln>
              <a:noFill/>
            </a:ln>
          </p:spPr>
          <p:txBody>
            <a:bodyPr wrap="square" lIns="0" tIns="0" rIns="0" bIns="0" rtlCol="0" anchor="t">
              <a:noAutofit/>
            </a:bodyPr>
            <a:lstStyle/>
            <a:p>
              <a:pPr algn="ctr"/>
              <a:r>
                <a:rPr lang="en-MY" sz="2000" b="1" dirty="0"/>
                <a:t>The Idea</a:t>
              </a:r>
            </a:p>
            <a:p>
              <a:pPr algn="ctr"/>
              <a:endParaRPr lang="en-GB" sz="1400" dirty="0"/>
            </a:p>
          </p:txBody>
        </p:sp>
        <p:sp>
          <p:nvSpPr>
            <p:cNvPr id="24" name="TextBox 23">
              <a:extLst>
                <a:ext uri="{FF2B5EF4-FFF2-40B4-BE49-F238E27FC236}">
                  <a16:creationId xmlns:a16="http://schemas.microsoft.com/office/drawing/2014/main" id="{BF59B697-FBBC-4D49-903B-B3CAE742D8E3}"/>
                </a:ext>
              </a:extLst>
            </p:cNvPr>
            <p:cNvSpPr txBox="1"/>
            <p:nvPr/>
          </p:nvSpPr>
          <p:spPr>
            <a:xfrm>
              <a:off x="3311946" y="2709000"/>
              <a:ext cx="2498609" cy="339769"/>
            </a:xfrm>
            <a:prstGeom prst="rect">
              <a:avLst/>
            </a:prstGeom>
            <a:noFill/>
            <a:ln>
              <a:noFill/>
            </a:ln>
          </p:spPr>
          <p:txBody>
            <a:bodyPr wrap="square" lIns="0" tIns="0" rIns="0" bIns="0" rtlCol="0" anchor="t">
              <a:noAutofit/>
            </a:bodyPr>
            <a:lstStyle/>
            <a:p>
              <a:pPr algn="ctr"/>
              <a:r>
                <a:rPr lang="en-GB" altLang="ko-KR" sz="2000" b="1" dirty="0">
                  <a:cs typeface="Arial" pitchFamily="34" charset="0"/>
                </a:rPr>
                <a:t>Our Approach</a:t>
              </a:r>
            </a:p>
            <a:p>
              <a:pPr algn="ctr"/>
              <a:endParaRPr lang="en-GB" altLang="ko-KR" sz="1400" dirty="0">
                <a:cs typeface="Arial" pitchFamily="34" charset="0"/>
              </a:endParaRPr>
            </a:p>
          </p:txBody>
        </p:sp>
        <p:sp>
          <p:nvSpPr>
            <p:cNvPr id="25" name="TextBox 24">
              <a:extLst>
                <a:ext uri="{FF2B5EF4-FFF2-40B4-BE49-F238E27FC236}">
                  <a16:creationId xmlns:a16="http://schemas.microsoft.com/office/drawing/2014/main" id="{CF67213B-6DD5-4DD7-B36E-45D0510EAE69}"/>
                </a:ext>
              </a:extLst>
            </p:cNvPr>
            <p:cNvSpPr txBox="1"/>
            <p:nvPr/>
          </p:nvSpPr>
          <p:spPr>
            <a:xfrm>
              <a:off x="6381444" y="2709000"/>
              <a:ext cx="2498609" cy="339769"/>
            </a:xfrm>
            <a:prstGeom prst="rect">
              <a:avLst/>
            </a:prstGeom>
            <a:noFill/>
            <a:ln>
              <a:noFill/>
            </a:ln>
          </p:spPr>
          <p:txBody>
            <a:bodyPr wrap="square" lIns="0" tIns="0" rIns="0" bIns="0" rtlCol="0" anchor="t">
              <a:noAutofit/>
            </a:bodyPr>
            <a:lstStyle/>
            <a:p>
              <a:pPr algn="ctr"/>
              <a:r>
                <a:rPr lang="en-GB" sz="2000" b="1" dirty="0"/>
                <a:t>Why Choose Us?</a:t>
              </a:r>
            </a:p>
            <a:p>
              <a:pPr marL="180000" lvl="1"/>
              <a:endParaRPr lang="en-GB" sz="1400" dirty="0"/>
            </a:p>
          </p:txBody>
        </p:sp>
        <p:sp>
          <p:nvSpPr>
            <p:cNvPr id="26" name="TextBox 25">
              <a:extLst>
                <a:ext uri="{FF2B5EF4-FFF2-40B4-BE49-F238E27FC236}">
                  <a16:creationId xmlns:a16="http://schemas.microsoft.com/office/drawing/2014/main" id="{4CE3D757-E856-4AF7-8E78-729BAA12EF7B}"/>
                </a:ext>
              </a:extLst>
            </p:cNvPr>
            <p:cNvSpPr txBox="1"/>
            <p:nvPr/>
          </p:nvSpPr>
          <p:spPr>
            <a:xfrm>
              <a:off x="9450944" y="2709000"/>
              <a:ext cx="2498609" cy="339769"/>
            </a:xfrm>
            <a:prstGeom prst="rect">
              <a:avLst/>
            </a:prstGeom>
            <a:noFill/>
            <a:ln>
              <a:noFill/>
            </a:ln>
          </p:spPr>
          <p:txBody>
            <a:bodyPr wrap="square" lIns="0" tIns="0" rIns="0" bIns="0" rtlCol="0" anchor="t">
              <a:noAutofit/>
            </a:bodyPr>
            <a:lstStyle/>
            <a:p>
              <a:pPr algn="ctr"/>
              <a:r>
                <a:rPr lang="en-US" altLang="ko-KR" sz="2000" b="1" dirty="0">
                  <a:cs typeface="Arial" pitchFamily="34" charset="0"/>
                </a:rPr>
                <a:t>Next Step</a:t>
              </a:r>
            </a:p>
            <a:p>
              <a:pPr algn="ctr"/>
              <a:endParaRPr lang="en-US" altLang="ko-KR" sz="1400" dirty="0">
                <a:cs typeface="Arial" pitchFamily="34" charset="0"/>
              </a:endParaRPr>
            </a:p>
          </p:txBody>
        </p:sp>
        <p:sp>
          <p:nvSpPr>
            <p:cNvPr id="27" name="Oval 26">
              <a:extLst>
                <a:ext uri="{FF2B5EF4-FFF2-40B4-BE49-F238E27FC236}">
                  <a16:creationId xmlns:a16="http://schemas.microsoft.com/office/drawing/2014/main" id="{CEDC4D8D-0BAD-4D2B-879F-8C6D042602C8}"/>
                </a:ext>
              </a:extLst>
            </p:cNvPr>
            <p:cNvSpPr/>
            <p:nvPr/>
          </p:nvSpPr>
          <p:spPr>
            <a:xfrm>
              <a:off x="720000" y="1260000"/>
              <a:ext cx="1368900" cy="1368901"/>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tx1">
                    <a:lumMod val="75000"/>
                    <a:lumOff val="25000"/>
                  </a:schemeClr>
                </a:solidFill>
              </a:endParaRPr>
            </a:p>
          </p:txBody>
        </p:sp>
        <p:sp>
          <p:nvSpPr>
            <p:cNvPr id="28" name="Oval 27">
              <a:extLst>
                <a:ext uri="{FF2B5EF4-FFF2-40B4-BE49-F238E27FC236}">
                  <a16:creationId xmlns:a16="http://schemas.microsoft.com/office/drawing/2014/main" id="{7CECD0E1-9ADF-4060-81A2-FC7436A7C309}"/>
                </a:ext>
              </a:extLst>
            </p:cNvPr>
            <p:cNvSpPr/>
            <p:nvPr/>
          </p:nvSpPr>
          <p:spPr>
            <a:xfrm>
              <a:off x="3789498" y="1260000"/>
              <a:ext cx="1368900" cy="1368901"/>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tx1">
                    <a:lumMod val="75000"/>
                    <a:lumOff val="25000"/>
                  </a:schemeClr>
                </a:solidFill>
              </a:endParaRPr>
            </a:p>
          </p:txBody>
        </p:sp>
        <p:sp>
          <p:nvSpPr>
            <p:cNvPr id="29" name="Oval 28">
              <a:extLst>
                <a:ext uri="{FF2B5EF4-FFF2-40B4-BE49-F238E27FC236}">
                  <a16:creationId xmlns:a16="http://schemas.microsoft.com/office/drawing/2014/main" id="{FC4D4278-306A-4B6A-9EF4-6A4A17C31C54}"/>
                </a:ext>
              </a:extLst>
            </p:cNvPr>
            <p:cNvSpPr/>
            <p:nvPr/>
          </p:nvSpPr>
          <p:spPr>
            <a:xfrm>
              <a:off x="6858997" y="1261129"/>
              <a:ext cx="1368900" cy="1368901"/>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tx1">
                    <a:lumMod val="75000"/>
                    <a:lumOff val="25000"/>
                  </a:schemeClr>
                </a:solidFill>
              </a:endParaRPr>
            </a:p>
          </p:txBody>
        </p:sp>
        <p:sp>
          <p:nvSpPr>
            <p:cNvPr id="30" name="Oval 29">
              <a:extLst>
                <a:ext uri="{FF2B5EF4-FFF2-40B4-BE49-F238E27FC236}">
                  <a16:creationId xmlns:a16="http://schemas.microsoft.com/office/drawing/2014/main" id="{BC497C31-9213-4314-8425-BCADA2530487}"/>
                </a:ext>
              </a:extLst>
            </p:cNvPr>
            <p:cNvSpPr/>
            <p:nvPr/>
          </p:nvSpPr>
          <p:spPr>
            <a:xfrm>
              <a:off x="9928495" y="1260000"/>
              <a:ext cx="1368900" cy="1368901"/>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tx1">
                    <a:lumMod val="75000"/>
                    <a:lumOff val="25000"/>
                  </a:schemeClr>
                </a:solidFill>
              </a:endParaRPr>
            </a:p>
          </p:txBody>
        </p:sp>
        <p:sp>
          <p:nvSpPr>
            <p:cNvPr id="31" name="Rectangle 28">
              <a:extLst>
                <a:ext uri="{FF2B5EF4-FFF2-40B4-BE49-F238E27FC236}">
                  <a16:creationId xmlns:a16="http://schemas.microsoft.com/office/drawing/2014/main" id="{3445C275-6CD1-480F-BE0D-15F7D2871C14}"/>
                </a:ext>
              </a:extLst>
            </p:cNvPr>
            <p:cNvSpPr/>
            <p:nvPr/>
          </p:nvSpPr>
          <p:spPr>
            <a:xfrm>
              <a:off x="2063815" y="1679868"/>
              <a:ext cx="1746245" cy="529165"/>
            </a:xfrm>
            <a:custGeom>
              <a:avLst/>
              <a:gdLst>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000" h="360000">
                  <a:moveTo>
                    <a:pt x="0" y="0"/>
                  </a:moveTo>
                  <a:cubicBezTo>
                    <a:pt x="568995" y="98854"/>
                    <a:pt x="608413" y="81203"/>
                    <a:pt x="1188000" y="0"/>
                  </a:cubicBezTo>
                  <a:lnTo>
                    <a:pt x="1188000" y="360000"/>
                  </a:lnTo>
                  <a:cubicBezTo>
                    <a:pt x="608414" y="268206"/>
                    <a:pt x="576056" y="268206"/>
                    <a:pt x="0" y="360000"/>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tx1">
                    <a:lumMod val="75000"/>
                    <a:lumOff val="25000"/>
                  </a:schemeClr>
                </a:solidFill>
              </a:endParaRPr>
            </a:p>
          </p:txBody>
        </p:sp>
        <p:sp>
          <p:nvSpPr>
            <p:cNvPr id="32" name="Rectangle 28">
              <a:extLst>
                <a:ext uri="{FF2B5EF4-FFF2-40B4-BE49-F238E27FC236}">
                  <a16:creationId xmlns:a16="http://schemas.microsoft.com/office/drawing/2014/main" id="{569B706F-3D2B-4CC3-9353-14AF6732C0CA}"/>
                </a:ext>
              </a:extLst>
            </p:cNvPr>
            <p:cNvSpPr/>
            <p:nvPr/>
          </p:nvSpPr>
          <p:spPr>
            <a:xfrm>
              <a:off x="5140231" y="1679868"/>
              <a:ext cx="1746245" cy="529165"/>
            </a:xfrm>
            <a:custGeom>
              <a:avLst/>
              <a:gdLst>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000" h="360000">
                  <a:moveTo>
                    <a:pt x="0" y="0"/>
                  </a:moveTo>
                  <a:cubicBezTo>
                    <a:pt x="568995" y="98854"/>
                    <a:pt x="608413" y="81203"/>
                    <a:pt x="1188000" y="0"/>
                  </a:cubicBezTo>
                  <a:lnTo>
                    <a:pt x="1188000" y="360000"/>
                  </a:lnTo>
                  <a:cubicBezTo>
                    <a:pt x="608414" y="268206"/>
                    <a:pt x="576056" y="268206"/>
                    <a:pt x="0" y="360000"/>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tx1">
                    <a:lumMod val="75000"/>
                    <a:lumOff val="25000"/>
                  </a:schemeClr>
                </a:solidFill>
              </a:endParaRPr>
            </a:p>
          </p:txBody>
        </p:sp>
        <p:sp>
          <p:nvSpPr>
            <p:cNvPr id="33" name="Rectangle 28">
              <a:extLst>
                <a:ext uri="{FF2B5EF4-FFF2-40B4-BE49-F238E27FC236}">
                  <a16:creationId xmlns:a16="http://schemas.microsoft.com/office/drawing/2014/main" id="{C3379239-9DBF-4F6B-9992-059B6ACC4C83}"/>
                </a:ext>
              </a:extLst>
            </p:cNvPr>
            <p:cNvSpPr/>
            <p:nvPr/>
          </p:nvSpPr>
          <p:spPr>
            <a:xfrm>
              <a:off x="8205809" y="1679868"/>
              <a:ext cx="1746245" cy="529165"/>
            </a:xfrm>
            <a:custGeom>
              <a:avLst/>
              <a:gdLst>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000" h="360000">
                  <a:moveTo>
                    <a:pt x="0" y="0"/>
                  </a:moveTo>
                  <a:cubicBezTo>
                    <a:pt x="568995" y="98854"/>
                    <a:pt x="608413" y="81203"/>
                    <a:pt x="1188000" y="0"/>
                  </a:cubicBezTo>
                  <a:lnTo>
                    <a:pt x="1188000" y="360000"/>
                  </a:lnTo>
                  <a:cubicBezTo>
                    <a:pt x="608414" y="268206"/>
                    <a:pt x="576056" y="268206"/>
                    <a:pt x="0" y="360000"/>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tx1">
                    <a:lumMod val="75000"/>
                    <a:lumOff val="25000"/>
                  </a:schemeClr>
                </a:solidFill>
              </a:endParaRPr>
            </a:p>
          </p:txBody>
        </p:sp>
        <p:pic>
          <p:nvPicPr>
            <p:cNvPr id="34" name="Graphic 33" descr="Playbook">
              <a:extLst>
                <a:ext uri="{FF2B5EF4-FFF2-40B4-BE49-F238E27FC236}">
                  <a16:creationId xmlns:a16="http://schemas.microsoft.com/office/drawing/2014/main" id="{E662ACD1-091B-4409-B7F9-E2192B890B9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33948" y="1404450"/>
              <a:ext cx="1080000" cy="1080000"/>
            </a:xfrm>
            <a:prstGeom prst="rect">
              <a:avLst/>
            </a:prstGeom>
          </p:spPr>
        </p:pic>
        <p:pic>
          <p:nvPicPr>
            <p:cNvPr id="35" name="Graphic 34" descr="Run">
              <a:extLst>
                <a:ext uri="{FF2B5EF4-FFF2-40B4-BE49-F238E27FC236}">
                  <a16:creationId xmlns:a16="http://schemas.microsoft.com/office/drawing/2014/main" id="{F22676A5-0E72-4697-A8E0-785C4868A98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72945" y="1404450"/>
              <a:ext cx="1080000" cy="1080000"/>
            </a:xfrm>
            <a:prstGeom prst="rect">
              <a:avLst/>
            </a:prstGeom>
          </p:spPr>
        </p:pic>
        <p:sp>
          <p:nvSpPr>
            <p:cNvPr id="36" name="Oval 27">
              <a:extLst>
                <a:ext uri="{FF2B5EF4-FFF2-40B4-BE49-F238E27FC236}">
                  <a16:creationId xmlns:a16="http://schemas.microsoft.com/office/drawing/2014/main" id="{9D86F56F-27A4-47B1-8A91-2679F3D48AC9}"/>
                </a:ext>
              </a:extLst>
            </p:cNvPr>
            <p:cNvSpPr>
              <a:spLocks noChangeAspect="1"/>
            </p:cNvSpPr>
            <p:nvPr/>
          </p:nvSpPr>
          <p:spPr>
            <a:xfrm>
              <a:off x="7259501" y="1405579"/>
              <a:ext cx="567893" cy="1080000"/>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600"/>
            </a:p>
          </p:txBody>
        </p:sp>
        <p:pic>
          <p:nvPicPr>
            <p:cNvPr id="37" name="Graphic 36" descr="Lightbulb">
              <a:extLst>
                <a:ext uri="{FF2B5EF4-FFF2-40B4-BE49-F238E27FC236}">
                  <a16:creationId xmlns:a16="http://schemas.microsoft.com/office/drawing/2014/main" id="{42F87D82-8F69-485C-A341-85A8DACFEB3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64450" y="1404450"/>
              <a:ext cx="1080000" cy="1080000"/>
            </a:xfrm>
            <a:prstGeom prst="rect">
              <a:avLst/>
            </a:prstGeom>
          </p:spPr>
        </p:pic>
      </p:grpSp>
      <p:sp>
        <p:nvSpPr>
          <p:cNvPr id="39" name="Content Placeholder 38">
            <a:extLst>
              <a:ext uri="{FF2B5EF4-FFF2-40B4-BE49-F238E27FC236}">
                <a16:creationId xmlns:a16="http://schemas.microsoft.com/office/drawing/2014/main" id="{2D393531-71F0-45AD-85B5-808CDE81550D}"/>
              </a:ext>
            </a:extLst>
          </p:cNvPr>
          <p:cNvSpPr>
            <a:spLocks noGrp="1"/>
          </p:cNvSpPr>
          <p:nvPr>
            <p:ph sz="quarter" idx="10" hasCustomPrompt="1"/>
          </p:nvPr>
        </p:nvSpPr>
        <p:spPr>
          <a:xfrm>
            <a:off x="575815" y="2613427"/>
            <a:ext cx="2491507" cy="4069871"/>
          </a:xfrm>
        </p:spPr>
        <p:txBody>
          <a:bodyPr/>
          <a:lstStyle>
            <a:lvl1pPr marL="0" indent="0" algn="ctr">
              <a:spcBef>
                <a:spcPts val="0"/>
              </a:spcBef>
              <a:buNone/>
              <a:defRPr sz="1400"/>
            </a:lvl1pPr>
          </a:lstStyle>
          <a:p>
            <a:pPr lvl="0"/>
            <a:r>
              <a:rPr lang="en-US" dirty="0"/>
              <a:t>Edit</a:t>
            </a:r>
            <a:endParaRPr lang="en-MY" dirty="0"/>
          </a:p>
        </p:txBody>
      </p:sp>
      <p:sp>
        <p:nvSpPr>
          <p:cNvPr id="40" name="Content Placeholder 38">
            <a:extLst>
              <a:ext uri="{FF2B5EF4-FFF2-40B4-BE49-F238E27FC236}">
                <a16:creationId xmlns:a16="http://schemas.microsoft.com/office/drawing/2014/main" id="{846FF40E-3BD2-4141-AC93-13144E0CDDD3}"/>
              </a:ext>
            </a:extLst>
          </p:cNvPr>
          <p:cNvSpPr>
            <a:spLocks noGrp="1"/>
          </p:cNvSpPr>
          <p:nvPr>
            <p:ph sz="quarter" idx="11" hasCustomPrompt="1"/>
          </p:nvPr>
        </p:nvSpPr>
        <p:spPr>
          <a:xfrm>
            <a:off x="3372741" y="2613427"/>
            <a:ext cx="2491507" cy="4069871"/>
          </a:xfrm>
        </p:spPr>
        <p:txBody>
          <a:bodyPr/>
          <a:lstStyle>
            <a:lvl1pPr marL="0" indent="0" algn="ctr">
              <a:spcBef>
                <a:spcPts val="0"/>
              </a:spcBef>
              <a:buNone/>
              <a:defRPr sz="1400"/>
            </a:lvl1pPr>
          </a:lstStyle>
          <a:p>
            <a:pPr lvl="0"/>
            <a:r>
              <a:rPr lang="en-US" dirty="0"/>
              <a:t>Edit</a:t>
            </a:r>
            <a:endParaRPr lang="en-MY" dirty="0"/>
          </a:p>
        </p:txBody>
      </p:sp>
      <p:sp>
        <p:nvSpPr>
          <p:cNvPr id="41" name="Content Placeholder 38">
            <a:extLst>
              <a:ext uri="{FF2B5EF4-FFF2-40B4-BE49-F238E27FC236}">
                <a16:creationId xmlns:a16="http://schemas.microsoft.com/office/drawing/2014/main" id="{B912D260-A17E-4DCB-B65F-289C0B1416AD}"/>
              </a:ext>
            </a:extLst>
          </p:cNvPr>
          <p:cNvSpPr>
            <a:spLocks noGrp="1"/>
          </p:cNvSpPr>
          <p:nvPr>
            <p:ph sz="quarter" idx="12" hasCustomPrompt="1"/>
          </p:nvPr>
        </p:nvSpPr>
        <p:spPr>
          <a:xfrm>
            <a:off x="6169667" y="2613427"/>
            <a:ext cx="2491507" cy="4069871"/>
          </a:xfrm>
        </p:spPr>
        <p:txBody>
          <a:bodyPr/>
          <a:lstStyle>
            <a:lvl1pPr marL="0" indent="0" algn="ctr">
              <a:spcBef>
                <a:spcPts val="0"/>
              </a:spcBef>
              <a:buNone/>
              <a:defRPr sz="1400"/>
            </a:lvl1pPr>
          </a:lstStyle>
          <a:p>
            <a:pPr lvl="0"/>
            <a:r>
              <a:rPr lang="en-US" dirty="0"/>
              <a:t>Edit</a:t>
            </a:r>
            <a:endParaRPr lang="en-MY" dirty="0"/>
          </a:p>
        </p:txBody>
      </p:sp>
      <p:sp>
        <p:nvSpPr>
          <p:cNvPr id="42" name="Content Placeholder 38">
            <a:extLst>
              <a:ext uri="{FF2B5EF4-FFF2-40B4-BE49-F238E27FC236}">
                <a16:creationId xmlns:a16="http://schemas.microsoft.com/office/drawing/2014/main" id="{8B0B316F-6E6B-411B-B7CF-69701BD7415D}"/>
              </a:ext>
            </a:extLst>
          </p:cNvPr>
          <p:cNvSpPr>
            <a:spLocks noGrp="1"/>
          </p:cNvSpPr>
          <p:nvPr>
            <p:ph sz="quarter" idx="13" hasCustomPrompt="1"/>
          </p:nvPr>
        </p:nvSpPr>
        <p:spPr>
          <a:xfrm>
            <a:off x="8966593" y="2613427"/>
            <a:ext cx="2491507" cy="4069871"/>
          </a:xfrm>
        </p:spPr>
        <p:txBody>
          <a:bodyPr>
            <a:normAutofit/>
          </a:bodyPr>
          <a:lstStyle>
            <a:lvl1pPr marL="0" indent="0" algn="ctr">
              <a:spcBef>
                <a:spcPts val="0"/>
              </a:spcBef>
              <a:buNone/>
              <a:defRPr sz="1400"/>
            </a:lvl1pPr>
          </a:lstStyle>
          <a:p>
            <a:pPr lvl="0"/>
            <a:r>
              <a:rPr lang="en-US" dirty="0"/>
              <a:t>Edit </a:t>
            </a:r>
            <a:endParaRPr lang="en-MY" dirty="0"/>
          </a:p>
        </p:txBody>
      </p:sp>
    </p:spTree>
    <p:extLst>
      <p:ext uri="{BB962C8B-B14F-4D97-AF65-F5344CB8AC3E}">
        <p14:creationId xmlns:p14="http://schemas.microsoft.com/office/powerpoint/2010/main" val="332007975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Why choose us">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A1E0323-43C9-4BDA-A2CD-8F770A1690C4}"/>
              </a:ext>
            </a:extLst>
          </p:cNvPr>
          <p:cNvPicPr preferRelativeResize="0">
            <a:picLocks/>
          </p:cNvPicPr>
          <p:nvPr/>
        </p:nvPicPr>
        <p:blipFill rotWithShape="1">
          <a:blip r:embed="rId2" cstate="print">
            <a:extLst>
              <a:ext uri="{28A0092B-C50C-407E-A947-70E740481C1C}">
                <a14:useLocalDpi xmlns:a14="http://schemas.microsoft.com/office/drawing/2010/main" val="0"/>
              </a:ext>
            </a:extLst>
          </a:blip>
          <a:srcRect t="3176" b="31015"/>
          <a:stretch/>
        </p:blipFill>
        <p:spPr>
          <a:xfrm>
            <a:off x="8079" y="0"/>
            <a:ext cx="12188952" cy="4919472"/>
          </a:xfrm>
          <a:prstGeom prst="rect">
            <a:avLst/>
          </a:prstGeom>
        </p:spPr>
      </p:pic>
      <p:grpSp>
        <p:nvGrpSpPr>
          <p:cNvPr id="2" name="Group 1">
            <a:extLst>
              <a:ext uri="{FF2B5EF4-FFF2-40B4-BE49-F238E27FC236}">
                <a16:creationId xmlns:a16="http://schemas.microsoft.com/office/drawing/2014/main" id="{5F5A02E2-993C-4828-98FD-80F4A9AA962F}"/>
              </a:ext>
            </a:extLst>
          </p:cNvPr>
          <p:cNvGrpSpPr/>
          <p:nvPr/>
        </p:nvGrpSpPr>
        <p:grpSpPr>
          <a:xfrm>
            <a:off x="395128" y="6280189"/>
            <a:ext cx="3960000" cy="360000"/>
            <a:chOff x="360000" y="6300000"/>
            <a:chExt cx="3960000" cy="360000"/>
          </a:xfrm>
        </p:grpSpPr>
        <p:sp>
          <p:nvSpPr>
            <p:cNvPr id="3" name="TextBox 2">
              <a:extLst>
                <a:ext uri="{FF2B5EF4-FFF2-40B4-BE49-F238E27FC236}">
                  <a16:creationId xmlns:a16="http://schemas.microsoft.com/office/drawing/2014/main" id="{CAE44510-9CEB-47DD-879D-B793C8D6B15D}"/>
                </a:ext>
              </a:extLst>
            </p:cNvPr>
            <p:cNvSpPr txBox="1">
              <a:spLocks/>
            </p:cNvSpPr>
            <p:nvPr/>
          </p:nvSpPr>
          <p:spPr>
            <a:xfrm>
              <a:off x="360000" y="6300000"/>
              <a:ext cx="360000" cy="360000"/>
            </a:xfrm>
            <a:prstGeom prst="rect">
              <a:avLst/>
            </a:prstGeom>
            <a:solidFill>
              <a:schemeClr val="accent1"/>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n</a:t>
              </a:r>
            </a:p>
          </p:txBody>
        </p:sp>
        <p:sp>
          <p:nvSpPr>
            <p:cNvPr id="4" name="TextBox 3">
              <a:extLst>
                <a:ext uri="{FF2B5EF4-FFF2-40B4-BE49-F238E27FC236}">
                  <a16:creationId xmlns:a16="http://schemas.microsoft.com/office/drawing/2014/main" id="{C2246CF0-9E78-4F8D-ABA7-6E14CFA3C2E0}"/>
                </a:ext>
              </a:extLst>
            </p:cNvPr>
            <p:cNvSpPr txBox="1">
              <a:spLocks/>
            </p:cNvSpPr>
            <p:nvPr/>
          </p:nvSpPr>
          <p:spPr>
            <a:xfrm>
              <a:off x="72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a:t>
              </a:r>
            </a:p>
          </p:txBody>
        </p:sp>
        <p:sp>
          <p:nvSpPr>
            <p:cNvPr id="5" name="TextBox 4">
              <a:extLst>
                <a:ext uri="{FF2B5EF4-FFF2-40B4-BE49-F238E27FC236}">
                  <a16:creationId xmlns:a16="http://schemas.microsoft.com/office/drawing/2014/main" id="{C47F8954-4F3E-4815-9AA7-7C4BF039EFFE}"/>
                </a:ext>
              </a:extLst>
            </p:cNvPr>
            <p:cNvSpPr txBox="1">
              <a:spLocks/>
            </p:cNvSpPr>
            <p:nvPr/>
          </p:nvSpPr>
          <p:spPr>
            <a:xfrm>
              <a:off x="108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a</a:t>
              </a:r>
            </a:p>
          </p:txBody>
        </p:sp>
        <p:sp>
          <p:nvSpPr>
            <p:cNvPr id="6" name="TextBox 5">
              <a:extLst>
                <a:ext uri="{FF2B5EF4-FFF2-40B4-BE49-F238E27FC236}">
                  <a16:creationId xmlns:a16="http://schemas.microsoft.com/office/drawing/2014/main" id="{57DCE4E2-5BFE-4ADC-9D0E-EB86C0C45D2D}"/>
                </a:ext>
              </a:extLst>
            </p:cNvPr>
            <p:cNvSpPr txBox="1">
              <a:spLocks/>
            </p:cNvSpPr>
            <p:nvPr/>
          </p:nvSpPr>
          <p:spPr>
            <a:xfrm>
              <a:off x="1440000" y="6300000"/>
              <a:ext cx="360000" cy="360000"/>
            </a:xfrm>
            <a:prstGeom prst="rect">
              <a:avLst/>
            </a:prstGeom>
            <a:solidFill>
              <a:schemeClr val="accent4"/>
            </a:solidFill>
            <a:ln w="36000">
              <a:noFill/>
            </a:ln>
          </p:spPr>
          <p:txBody>
            <a:bodyPr wrap="none" lIns="72000" tIns="72000" rIns="72000" bIns="72000" rtlCol="0" anchor="ctr" anchorCtr="1">
              <a:noAutofit/>
            </a:bodyPr>
            <a:lstStyle/>
            <a:p>
              <a:r>
                <a:rPr lang="en-MY" sz="1800" b="1">
                  <a:solidFill>
                    <a:schemeClr val="bg1"/>
                  </a:solidFill>
                  <a:latin typeface="Palatino Linotype" panose="02040502050505030304" pitchFamily="18" charset="0"/>
                </a:rPr>
                <a:t>c</a:t>
              </a:r>
            </a:p>
          </p:txBody>
        </p:sp>
        <p:sp>
          <p:nvSpPr>
            <p:cNvPr id="7" name="TextBox 6">
              <a:extLst>
                <a:ext uri="{FF2B5EF4-FFF2-40B4-BE49-F238E27FC236}">
                  <a16:creationId xmlns:a16="http://schemas.microsoft.com/office/drawing/2014/main" id="{D89E9FE2-4905-40F9-AABF-442B71DB5B8C}"/>
                </a:ext>
              </a:extLst>
            </p:cNvPr>
            <p:cNvSpPr txBox="1">
              <a:spLocks/>
            </p:cNvSpPr>
            <p:nvPr/>
          </p:nvSpPr>
          <p:spPr>
            <a:xfrm>
              <a:off x="180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t</a:t>
              </a:r>
            </a:p>
          </p:txBody>
        </p:sp>
        <p:sp>
          <p:nvSpPr>
            <p:cNvPr id="8" name="TextBox 7">
              <a:extLst>
                <a:ext uri="{FF2B5EF4-FFF2-40B4-BE49-F238E27FC236}">
                  <a16:creationId xmlns:a16="http://schemas.microsoft.com/office/drawing/2014/main" id="{A843BCFB-687D-4DA3-BA80-0B332281A576}"/>
                </a:ext>
              </a:extLst>
            </p:cNvPr>
            <p:cNvSpPr txBox="1">
              <a:spLocks/>
            </p:cNvSpPr>
            <p:nvPr/>
          </p:nvSpPr>
          <p:spPr>
            <a:xfrm>
              <a:off x="2160000" y="6300000"/>
              <a:ext cx="360000" cy="360000"/>
            </a:xfrm>
            <a:prstGeom prst="rect">
              <a:avLst/>
            </a:prstGeom>
            <a:solidFill>
              <a:schemeClr val="accent6"/>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u</a:t>
              </a:r>
            </a:p>
          </p:txBody>
        </p:sp>
        <p:sp>
          <p:nvSpPr>
            <p:cNvPr id="9" name="TextBox 8">
              <a:extLst>
                <a:ext uri="{FF2B5EF4-FFF2-40B4-BE49-F238E27FC236}">
                  <a16:creationId xmlns:a16="http://schemas.microsoft.com/office/drawing/2014/main" id="{989A7853-5CD9-40C2-AF7F-4C41F202DFAD}"/>
                </a:ext>
              </a:extLst>
            </p:cNvPr>
            <p:cNvSpPr txBox="1">
              <a:spLocks/>
            </p:cNvSpPr>
            <p:nvPr/>
          </p:nvSpPr>
          <p:spPr>
            <a:xfrm>
              <a:off x="3240000" y="6300000"/>
              <a:ext cx="360000" cy="360000"/>
            </a:xfrm>
            <a:prstGeom prst="rect">
              <a:avLst/>
            </a:prstGeom>
            <a:solidFill>
              <a:schemeClr val="accent3"/>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i</a:t>
              </a:r>
            </a:p>
          </p:txBody>
        </p:sp>
        <p:sp>
          <p:nvSpPr>
            <p:cNvPr id="10" name="TextBox 9">
              <a:extLst>
                <a:ext uri="{FF2B5EF4-FFF2-40B4-BE49-F238E27FC236}">
                  <a16:creationId xmlns:a16="http://schemas.microsoft.com/office/drawing/2014/main" id="{2B859D85-6918-449A-ABAE-1E10BDC25504}"/>
                </a:ext>
              </a:extLst>
            </p:cNvPr>
            <p:cNvSpPr txBox="1">
              <a:spLocks/>
            </p:cNvSpPr>
            <p:nvPr/>
          </p:nvSpPr>
          <p:spPr>
            <a:xfrm>
              <a:off x="288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r</a:t>
              </a:r>
            </a:p>
          </p:txBody>
        </p:sp>
        <p:sp>
          <p:nvSpPr>
            <p:cNvPr id="11" name="TextBox 10">
              <a:extLst>
                <a:ext uri="{FF2B5EF4-FFF2-40B4-BE49-F238E27FC236}">
                  <a16:creationId xmlns:a16="http://schemas.microsoft.com/office/drawing/2014/main" id="{FFC9875A-E4CA-486C-B5AB-5AF5ECF0783D}"/>
                </a:ext>
              </a:extLst>
            </p:cNvPr>
            <p:cNvSpPr txBox="1">
              <a:spLocks/>
            </p:cNvSpPr>
            <p:nvPr/>
          </p:nvSpPr>
          <p:spPr>
            <a:xfrm>
              <a:off x="3960000" y="6300000"/>
              <a:ext cx="360000" cy="360000"/>
            </a:xfrm>
            <a:prstGeom prst="rect">
              <a:avLst/>
            </a:prstGeom>
            <a:solidFill>
              <a:schemeClr val="accent5"/>
            </a:solidFill>
            <a:ln w="36000">
              <a:noFill/>
            </a:ln>
          </p:spPr>
          <p:txBody>
            <a:bodyPr wrap="none" lIns="72000" tIns="72000" rIns="72000" bIns="72000" rtlCol="0" anchor="ctr" anchorCtr="1">
              <a:noAutofit/>
            </a:bodyPr>
            <a:lstStyle/>
            <a:p>
              <a:r>
                <a:rPr lang="en-MY" sz="1800" b="1">
                  <a:solidFill>
                    <a:schemeClr val="bg1"/>
                  </a:solidFill>
                  <a:latin typeface="Palatino Linotype" panose="02040502050505030304" pitchFamily="18" charset="0"/>
                </a:rPr>
                <a:t>l</a:t>
              </a:r>
            </a:p>
          </p:txBody>
        </p:sp>
        <p:sp>
          <p:nvSpPr>
            <p:cNvPr id="12" name="TextBox 11">
              <a:extLst>
                <a:ext uri="{FF2B5EF4-FFF2-40B4-BE49-F238E27FC236}">
                  <a16:creationId xmlns:a16="http://schemas.microsoft.com/office/drawing/2014/main" id="{BDE66F17-5B29-4829-888A-0BAD50515B8A}"/>
                </a:ext>
              </a:extLst>
            </p:cNvPr>
            <p:cNvSpPr txBox="1">
              <a:spLocks/>
            </p:cNvSpPr>
            <p:nvPr/>
          </p:nvSpPr>
          <p:spPr>
            <a:xfrm>
              <a:off x="3600000" y="6300000"/>
              <a:ext cx="360000" cy="360000"/>
            </a:xfrm>
            <a:prstGeom prst="rect">
              <a:avLst/>
            </a:prstGeom>
            <a:solidFill>
              <a:schemeClr val="accent4"/>
            </a:solidFill>
            <a:ln w="36000">
              <a:noFill/>
            </a:ln>
          </p:spPr>
          <p:txBody>
            <a:bodyPr wrap="none" lIns="72000" tIns="72000" rIns="72000" bIns="72000" rtlCol="0" anchor="ctr" anchorCtr="1">
              <a:noAutofit/>
            </a:bodyPr>
            <a:lstStyle/>
            <a:p>
              <a:r>
                <a:rPr lang="en-MY" sz="1800" b="1">
                  <a:solidFill>
                    <a:schemeClr val="bg1"/>
                  </a:solidFill>
                  <a:latin typeface="Palatino Linotype" panose="02040502050505030304" pitchFamily="18" charset="0"/>
                </a:rPr>
                <a:t>a</a:t>
              </a:r>
            </a:p>
          </p:txBody>
        </p:sp>
        <p:sp>
          <p:nvSpPr>
            <p:cNvPr id="13" name="TextBox 12">
              <a:extLst>
                <a:ext uri="{FF2B5EF4-FFF2-40B4-BE49-F238E27FC236}">
                  <a16:creationId xmlns:a16="http://schemas.microsoft.com/office/drawing/2014/main" id="{A2BDFCFB-D134-4650-BC32-92767E765E9E}"/>
                </a:ext>
              </a:extLst>
            </p:cNvPr>
            <p:cNvSpPr txBox="1">
              <a:spLocks/>
            </p:cNvSpPr>
            <p:nvPr/>
          </p:nvSpPr>
          <p:spPr>
            <a:xfrm>
              <a:off x="2520000" y="6300000"/>
              <a:ext cx="360000" cy="360000"/>
            </a:xfrm>
            <a:prstGeom prst="rect">
              <a:avLst/>
            </a:prstGeom>
            <a:solidFill>
              <a:schemeClr val="accent1"/>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a</a:t>
              </a:r>
            </a:p>
          </p:txBody>
        </p:sp>
        <p:sp>
          <p:nvSpPr>
            <p:cNvPr id="14" name="TextBox 13">
              <a:extLst>
                <a:ext uri="{FF2B5EF4-FFF2-40B4-BE49-F238E27FC236}">
                  <a16:creationId xmlns:a16="http://schemas.microsoft.com/office/drawing/2014/main" id="{F793CC5D-C408-4006-A9FF-FCE1A91DCA2E}"/>
                </a:ext>
              </a:extLst>
            </p:cNvPr>
            <p:cNvSpPr txBox="1">
              <a:spLocks/>
            </p:cNvSpPr>
            <p:nvPr/>
          </p:nvSpPr>
          <p:spPr>
            <a:xfrm>
              <a:off x="1080000" y="6300000"/>
              <a:ext cx="360000" cy="360000"/>
            </a:xfrm>
            <a:prstGeom prst="rect">
              <a:avLst/>
            </a:prstGeom>
            <a:solidFill>
              <a:schemeClr val="accent3"/>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a</a:t>
              </a:r>
            </a:p>
          </p:txBody>
        </p:sp>
        <p:sp>
          <p:nvSpPr>
            <p:cNvPr id="15" name="TextBox 14">
              <a:extLst>
                <a:ext uri="{FF2B5EF4-FFF2-40B4-BE49-F238E27FC236}">
                  <a16:creationId xmlns:a16="http://schemas.microsoft.com/office/drawing/2014/main" id="{5BFC92C7-D3C0-4401-AC0F-DBCDB80CEE7C}"/>
                </a:ext>
              </a:extLst>
            </p:cNvPr>
            <p:cNvSpPr txBox="1">
              <a:spLocks/>
            </p:cNvSpPr>
            <p:nvPr/>
          </p:nvSpPr>
          <p:spPr>
            <a:xfrm>
              <a:off x="1800000" y="6300000"/>
              <a:ext cx="360000" cy="360000"/>
            </a:xfrm>
            <a:prstGeom prst="rect">
              <a:avLst/>
            </a:prstGeom>
            <a:solidFill>
              <a:schemeClr val="accent5"/>
            </a:solidFill>
            <a:ln w="36000">
              <a:noFill/>
            </a:ln>
          </p:spPr>
          <p:txBody>
            <a:bodyPr wrap="none" lIns="72000" tIns="72000" rIns="72000" bIns="72000" rtlCol="0" anchor="ctr" anchorCtr="1">
              <a:noAutofit/>
            </a:bodyPr>
            <a:lstStyle/>
            <a:p>
              <a:r>
                <a:rPr lang="en-MY" sz="1800" b="1">
                  <a:solidFill>
                    <a:schemeClr val="bg1"/>
                  </a:solidFill>
                  <a:latin typeface="Palatino Linotype" panose="02040502050505030304" pitchFamily="18" charset="0"/>
                </a:rPr>
                <a:t>t</a:t>
              </a:r>
            </a:p>
          </p:txBody>
        </p:sp>
      </p:grpSp>
      <p:sp>
        <p:nvSpPr>
          <p:cNvPr id="19" name="TextBox 18">
            <a:extLst>
              <a:ext uri="{FF2B5EF4-FFF2-40B4-BE49-F238E27FC236}">
                <a16:creationId xmlns:a16="http://schemas.microsoft.com/office/drawing/2014/main" id="{83D0E031-5AE2-4D5C-99C2-EC0F08276103}"/>
              </a:ext>
            </a:extLst>
          </p:cNvPr>
          <p:cNvSpPr txBox="1"/>
          <p:nvPr/>
        </p:nvSpPr>
        <p:spPr>
          <a:xfrm>
            <a:off x="0" y="4455935"/>
            <a:ext cx="12192000" cy="923330"/>
          </a:xfrm>
          <a:prstGeom prst="rect">
            <a:avLst/>
          </a:prstGeom>
          <a:solidFill>
            <a:schemeClr val="accent1"/>
          </a:solidFill>
          <a:ln>
            <a:noFill/>
          </a:ln>
        </p:spPr>
        <p:txBody>
          <a:bodyPr wrap="square" rtlCol="0" anchor="ctr">
            <a:spAutoFit/>
          </a:bodyPr>
          <a:lstStyle/>
          <a:p>
            <a:pPr algn="l"/>
            <a:r>
              <a:rPr lang="en-US" sz="5400" b="1"/>
              <a:t>				Why Choose Us?</a:t>
            </a:r>
          </a:p>
        </p:txBody>
      </p:sp>
      <p:sp>
        <p:nvSpPr>
          <p:cNvPr id="16" name="Oval 15">
            <a:extLst>
              <a:ext uri="{FF2B5EF4-FFF2-40B4-BE49-F238E27FC236}">
                <a16:creationId xmlns:a16="http://schemas.microsoft.com/office/drawing/2014/main" id="{89D745AC-1E57-48DE-8543-BE90090F6791}"/>
              </a:ext>
            </a:extLst>
          </p:cNvPr>
          <p:cNvSpPr/>
          <p:nvPr/>
        </p:nvSpPr>
        <p:spPr>
          <a:xfrm>
            <a:off x="1232128" y="3774600"/>
            <a:ext cx="2286000" cy="2286000"/>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tx1">
                  <a:lumMod val="75000"/>
                  <a:lumOff val="25000"/>
                </a:schemeClr>
              </a:solidFill>
            </a:endParaRPr>
          </a:p>
        </p:txBody>
      </p:sp>
      <p:pic>
        <p:nvPicPr>
          <p:cNvPr id="23" name="Graphic 22" descr="Podium">
            <a:extLst>
              <a:ext uri="{FF2B5EF4-FFF2-40B4-BE49-F238E27FC236}">
                <a16:creationId xmlns:a16="http://schemas.microsoft.com/office/drawing/2014/main" id="{C6BC323B-B79B-4DDF-ABC7-1ACE735B82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69872" y="4012344"/>
            <a:ext cx="1810512" cy="1810512"/>
          </a:xfrm>
          <a:prstGeom prst="rect">
            <a:avLst/>
          </a:prstGeom>
        </p:spPr>
      </p:pic>
    </p:spTree>
    <p:extLst>
      <p:ext uri="{BB962C8B-B14F-4D97-AF65-F5344CB8AC3E}">
        <p14:creationId xmlns:p14="http://schemas.microsoft.com/office/powerpoint/2010/main" val="289560142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842176-6E6B-44AB-9F46-43188F66CAC2}"/>
              </a:ext>
            </a:extLst>
          </p:cNvPr>
          <p:cNvSpPr/>
          <p:nvPr/>
        </p:nvSpPr>
        <p:spPr>
          <a:xfrm>
            <a:off x="11472000" y="-2649"/>
            <a:ext cx="72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 name="Slide Number Placeholder 5">
            <a:extLst>
              <a:ext uri="{FF2B5EF4-FFF2-40B4-BE49-F238E27FC236}">
                <a16:creationId xmlns:a16="http://schemas.microsoft.com/office/drawing/2014/main" id="{049BE619-E3C6-4249-B6A2-6DBC80979F07}"/>
              </a:ext>
            </a:extLst>
          </p:cNvPr>
          <p:cNvSpPr txBox="1">
            <a:spLocks/>
          </p:cNvSpPr>
          <p:nvPr/>
        </p:nvSpPr>
        <p:spPr>
          <a:xfrm>
            <a:off x="11472000" y="6138000"/>
            <a:ext cx="720000" cy="720000"/>
          </a:xfrm>
          <a:prstGeom prst="rect">
            <a:avLst/>
          </a:prstGeom>
          <a:solidFill>
            <a:schemeClr val="accent1"/>
          </a:solidFill>
          <a:ln w="36000">
            <a:noFill/>
          </a:ln>
        </p:spPr>
        <p:txBody>
          <a:bodyPr vert="horz" lIns="72000" tIns="72000" rIns="72000" bIns="72000" rtlCol="0" anchor="ctr" anchorCtr="1"/>
          <a:lstStyle>
            <a:defPPr>
              <a:defRPr lang="en-US"/>
            </a:defPPr>
            <a:lvl1pPr marL="0" algn="l" defTabSz="914400" rtl="0" eaLnBrk="1" latinLnBrk="0" hangingPunct="1">
              <a:defRPr lang="en-MY" sz="1800" b="1" kern="1200" smtClean="0">
                <a:solidFill>
                  <a:schemeClr val="tx1"/>
                </a:solidFill>
                <a:latin typeface="Palatino Linotype" panose="02040502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357C2A-6DC5-4997-ADD1-D17D3D72CF0B}" type="slidenum">
              <a:rPr lang="en-GB" sz="2000" smtClean="0">
                <a:latin typeface="+mn-lt"/>
              </a:rPr>
              <a:pPr/>
              <a:t>‹#›</a:t>
            </a:fld>
            <a:endParaRPr lang="en-GB" sz="2000" dirty="0">
              <a:latin typeface="+mn-lt"/>
            </a:endParaRPr>
          </a:p>
        </p:txBody>
      </p:sp>
      <p:sp>
        <p:nvSpPr>
          <p:cNvPr id="4" name="Rectangle 3">
            <a:extLst>
              <a:ext uri="{FF2B5EF4-FFF2-40B4-BE49-F238E27FC236}">
                <a16:creationId xmlns:a16="http://schemas.microsoft.com/office/drawing/2014/main" id="{F43350C7-6AA7-466F-A4B0-133A6BBB82F2}"/>
              </a:ext>
            </a:extLst>
          </p:cNvPr>
          <p:cNvSpPr/>
          <p:nvPr/>
        </p:nvSpPr>
        <p:spPr>
          <a:xfrm>
            <a:off x="0" y="6138000"/>
            <a:ext cx="72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nvGrpSpPr>
          <p:cNvPr id="5" name="Group 4">
            <a:extLst>
              <a:ext uri="{FF2B5EF4-FFF2-40B4-BE49-F238E27FC236}">
                <a16:creationId xmlns:a16="http://schemas.microsoft.com/office/drawing/2014/main" id="{8BC34E64-41C7-4139-8B6C-F89AEECA5019}"/>
              </a:ext>
            </a:extLst>
          </p:cNvPr>
          <p:cNvGrpSpPr/>
          <p:nvPr/>
        </p:nvGrpSpPr>
        <p:grpSpPr>
          <a:xfrm>
            <a:off x="360000" y="174701"/>
            <a:ext cx="3960000" cy="360000"/>
            <a:chOff x="360000" y="6300000"/>
            <a:chExt cx="3960000" cy="360000"/>
          </a:xfrm>
        </p:grpSpPr>
        <p:sp>
          <p:nvSpPr>
            <p:cNvPr id="6" name="TextBox 5">
              <a:extLst>
                <a:ext uri="{FF2B5EF4-FFF2-40B4-BE49-F238E27FC236}">
                  <a16:creationId xmlns:a16="http://schemas.microsoft.com/office/drawing/2014/main" id="{9E9C0CC9-C944-4537-B223-978004AFA679}"/>
                </a:ext>
              </a:extLst>
            </p:cNvPr>
            <p:cNvSpPr txBox="1">
              <a:spLocks/>
            </p:cNvSpPr>
            <p:nvPr/>
          </p:nvSpPr>
          <p:spPr>
            <a:xfrm>
              <a:off x="360000" y="6300000"/>
              <a:ext cx="360000" cy="360000"/>
            </a:xfrm>
            <a:prstGeom prst="rect">
              <a:avLst/>
            </a:prstGeom>
            <a:solidFill>
              <a:schemeClr val="accent1"/>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n</a:t>
              </a:r>
            </a:p>
          </p:txBody>
        </p:sp>
        <p:sp>
          <p:nvSpPr>
            <p:cNvPr id="7" name="TextBox 6">
              <a:extLst>
                <a:ext uri="{FF2B5EF4-FFF2-40B4-BE49-F238E27FC236}">
                  <a16:creationId xmlns:a16="http://schemas.microsoft.com/office/drawing/2014/main" id="{78856A35-EDA0-48B4-8E65-B25991C0D8D3}"/>
                </a:ext>
              </a:extLst>
            </p:cNvPr>
            <p:cNvSpPr txBox="1">
              <a:spLocks/>
            </p:cNvSpPr>
            <p:nvPr/>
          </p:nvSpPr>
          <p:spPr>
            <a:xfrm>
              <a:off x="72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a:t>
              </a:r>
            </a:p>
          </p:txBody>
        </p:sp>
        <p:sp>
          <p:nvSpPr>
            <p:cNvPr id="8" name="TextBox 7">
              <a:extLst>
                <a:ext uri="{FF2B5EF4-FFF2-40B4-BE49-F238E27FC236}">
                  <a16:creationId xmlns:a16="http://schemas.microsoft.com/office/drawing/2014/main" id="{1ADC5994-03B2-4BDF-8740-C2BA6E0B33AF}"/>
                </a:ext>
              </a:extLst>
            </p:cNvPr>
            <p:cNvSpPr txBox="1">
              <a:spLocks/>
            </p:cNvSpPr>
            <p:nvPr/>
          </p:nvSpPr>
          <p:spPr>
            <a:xfrm>
              <a:off x="108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a</a:t>
              </a:r>
            </a:p>
          </p:txBody>
        </p:sp>
        <p:sp>
          <p:nvSpPr>
            <p:cNvPr id="9" name="TextBox 8">
              <a:extLst>
                <a:ext uri="{FF2B5EF4-FFF2-40B4-BE49-F238E27FC236}">
                  <a16:creationId xmlns:a16="http://schemas.microsoft.com/office/drawing/2014/main" id="{6A3DC359-CFD5-4591-8592-2ECA4C72CB97}"/>
                </a:ext>
              </a:extLst>
            </p:cNvPr>
            <p:cNvSpPr txBox="1">
              <a:spLocks/>
            </p:cNvSpPr>
            <p:nvPr/>
          </p:nvSpPr>
          <p:spPr>
            <a:xfrm>
              <a:off x="1440000" y="6300000"/>
              <a:ext cx="360000" cy="360000"/>
            </a:xfrm>
            <a:prstGeom prst="rect">
              <a:avLst/>
            </a:prstGeom>
            <a:solidFill>
              <a:schemeClr val="accent4"/>
            </a:solidFill>
            <a:ln w="36000">
              <a:noFill/>
            </a:ln>
          </p:spPr>
          <p:txBody>
            <a:bodyPr wrap="none" lIns="72000" tIns="72000" rIns="72000" bIns="72000" rtlCol="0" anchor="ctr" anchorCtr="1">
              <a:noAutofit/>
            </a:bodyPr>
            <a:lstStyle/>
            <a:p>
              <a:r>
                <a:rPr lang="en-MY" sz="1800" b="1">
                  <a:solidFill>
                    <a:schemeClr val="bg1"/>
                  </a:solidFill>
                  <a:latin typeface="Palatino Linotype" panose="02040502050505030304" pitchFamily="18" charset="0"/>
                </a:rPr>
                <a:t>c</a:t>
              </a:r>
            </a:p>
          </p:txBody>
        </p:sp>
        <p:sp>
          <p:nvSpPr>
            <p:cNvPr id="10" name="TextBox 9">
              <a:extLst>
                <a:ext uri="{FF2B5EF4-FFF2-40B4-BE49-F238E27FC236}">
                  <a16:creationId xmlns:a16="http://schemas.microsoft.com/office/drawing/2014/main" id="{2D8E40D7-5CE4-4A69-B194-5A12FBAB3CE0}"/>
                </a:ext>
              </a:extLst>
            </p:cNvPr>
            <p:cNvSpPr txBox="1">
              <a:spLocks/>
            </p:cNvSpPr>
            <p:nvPr/>
          </p:nvSpPr>
          <p:spPr>
            <a:xfrm>
              <a:off x="180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t</a:t>
              </a:r>
            </a:p>
          </p:txBody>
        </p:sp>
        <p:sp>
          <p:nvSpPr>
            <p:cNvPr id="11" name="TextBox 10">
              <a:extLst>
                <a:ext uri="{FF2B5EF4-FFF2-40B4-BE49-F238E27FC236}">
                  <a16:creationId xmlns:a16="http://schemas.microsoft.com/office/drawing/2014/main" id="{C628C56D-FCBA-4C2D-97A9-87112359A1FB}"/>
                </a:ext>
              </a:extLst>
            </p:cNvPr>
            <p:cNvSpPr txBox="1">
              <a:spLocks/>
            </p:cNvSpPr>
            <p:nvPr/>
          </p:nvSpPr>
          <p:spPr>
            <a:xfrm>
              <a:off x="2160000" y="6300000"/>
              <a:ext cx="360000" cy="360000"/>
            </a:xfrm>
            <a:prstGeom prst="rect">
              <a:avLst/>
            </a:prstGeom>
            <a:solidFill>
              <a:schemeClr val="accent6"/>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u</a:t>
              </a:r>
            </a:p>
          </p:txBody>
        </p:sp>
        <p:sp>
          <p:nvSpPr>
            <p:cNvPr id="12" name="TextBox 11">
              <a:extLst>
                <a:ext uri="{FF2B5EF4-FFF2-40B4-BE49-F238E27FC236}">
                  <a16:creationId xmlns:a16="http://schemas.microsoft.com/office/drawing/2014/main" id="{FD782100-5E49-4C0F-911C-C89442FF8DED}"/>
                </a:ext>
              </a:extLst>
            </p:cNvPr>
            <p:cNvSpPr txBox="1">
              <a:spLocks/>
            </p:cNvSpPr>
            <p:nvPr/>
          </p:nvSpPr>
          <p:spPr>
            <a:xfrm>
              <a:off x="3240000" y="6300000"/>
              <a:ext cx="360000" cy="360000"/>
            </a:xfrm>
            <a:prstGeom prst="rect">
              <a:avLst/>
            </a:prstGeom>
            <a:solidFill>
              <a:schemeClr val="accent3"/>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i</a:t>
              </a:r>
            </a:p>
          </p:txBody>
        </p:sp>
        <p:sp>
          <p:nvSpPr>
            <p:cNvPr id="13" name="TextBox 12">
              <a:extLst>
                <a:ext uri="{FF2B5EF4-FFF2-40B4-BE49-F238E27FC236}">
                  <a16:creationId xmlns:a16="http://schemas.microsoft.com/office/drawing/2014/main" id="{9CD062C6-D49D-4E9F-9D71-02116455CF97}"/>
                </a:ext>
              </a:extLst>
            </p:cNvPr>
            <p:cNvSpPr txBox="1">
              <a:spLocks/>
            </p:cNvSpPr>
            <p:nvPr/>
          </p:nvSpPr>
          <p:spPr>
            <a:xfrm>
              <a:off x="288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r</a:t>
              </a:r>
            </a:p>
          </p:txBody>
        </p:sp>
        <p:sp>
          <p:nvSpPr>
            <p:cNvPr id="14" name="TextBox 13">
              <a:extLst>
                <a:ext uri="{FF2B5EF4-FFF2-40B4-BE49-F238E27FC236}">
                  <a16:creationId xmlns:a16="http://schemas.microsoft.com/office/drawing/2014/main" id="{BF183CBB-5C43-4D46-95AE-ABF929E68703}"/>
                </a:ext>
              </a:extLst>
            </p:cNvPr>
            <p:cNvSpPr txBox="1">
              <a:spLocks/>
            </p:cNvSpPr>
            <p:nvPr/>
          </p:nvSpPr>
          <p:spPr>
            <a:xfrm>
              <a:off x="3960000" y="6300000"/>
              <a:ext cx="360000" cy="360000"/>
            </a:xfrm>
            <a:prstGeom prst="rect">
              <a:avLst/>
            </a:prstGeom>
            <a:solidFill>
              <a:schemeClr val="accent5"/>
            </a:solidFill>
            <a:ln w="36000">
              <a:noFill/>
            </a:ln>
          </p:spPr>
          <p:txBody>
            <a:bodyPr wrap="none" lIns="72000" tIns="72000" rIns="72000" bIns="72000" rtlCol="0" anchor="ctr" anchorCtr="1">
              <a:noAutofit/>
            </a:bodyPr>
            <a:lstStyle/>
            <a:p>
              <a:r>
                <a:rPr lang="en-MY" sz="1800" b="1">
                  <a:solidFill>
                    <a:schemeClr val="bg1"/>
                  </a:solidFill>
                  <a:latin typeface="Palatino Linotype" panose="02040502050505030304" pitchFamily="18" charset="0"/>
                </a:rPr>
                <a:t>l</a:t>
              </a:r>
            </a:p>
          </p:txBody>
        </p:sp>
        <p:sp>
          <p:nvSpPr>
            <p:cNvPr id="15" name="TextBox 14">
              <a:extLst>
                <a:ext uri="{FF2B5EF4-FFF2-40B4-BE49-F238E27FC236}">
                  <a16:creationId xmlns:a16="http://schemas.microsoft.com/office/drawing/2014/main" id="{B05D728C-BCD8-41DA-890E-C2D8A057E4CC}"/>
                </a:ext>
              </a:extLst>
            </p:cNvPr>
            <p:cNvSpPr txBox="1">
              <a:spLocks/>
            </p:cNvSpPr>
            <p:nvPr/>
          </p:nvSpPr>
          <p:spPr>
            <a:xfrm>
              <a:off x="3600000" y="6300000"/>
              <a:ext cx="360000" cy="360000"/>
            </a:xfrm>
            <a:prstGeom prst="rect">
              <a:avLst/>
            </a:prstGeom>
            <a:solidFill>
              <a:schemeClr val="accent4"/>
            </a:solidFill>
            <a:ln w="36000">
              <a:noFill/>
            </a:ln>
          </p:spPr>
          <p:txBody>
            <a:bodyPr wrap="none" lIns="72000" tIns="72000" rIns="72000" bIns="72000" rtlCol="0" anchor="ctr" anchorCtr="1">
              <a:noAutofit/>
            </a:bodyPr>
            <a:lstStyle/>
            <a:p>
              <a:r>
                <a:rPr lang="en-MY" sz="1800" b="1">
                  <a:solidFill>
                    <a:schemeClr val="bg1"/>
                  </a:solidFill>
                  <a:latin typeface="Palatino Linotype" panose="02040502050505030304" pitchFamily="18" charset="0"/>
                </a:rPr>
                <a:t>a</a:t>
              </a:r>
            </a:p>
          </p:txBody>
        </p:sp>
        <p:sp>
          <p:nvSpPr>
            <p:cNvPr id="16" name="TextBox 15">
              <a:extLst>
                <a:ext uri="{FF2B5EF4-FFF2-40B4-BE49-F238E27FC236}">
                  <a16:creationId xmlns:a16="http://schemas.microsoft.com/office/drawing/2014/main" id="{B979AA04-97BA-4967-92D0-FFBB04B43EE6}"/>
                </a:ext>
              </a:extLst>
            </p:cNvPr>
            <p:cNvSpPr txBox="1">
              <a:spLocks/>
            </p:cNvSpPr>
            <p:nvPr/>
          </p:nvSpPr>
          <p:spPr>
            <a:xfrm>
              <a:off x="2520000" y="6300000"/>
              <a:ext cx="360000" cy="360000"/>
            </a:xfrm>
            <a:prstGeom prst="rect">
              <a:avLst/>
            </a:prstGeom>
            <a:solidFill>
              <a:schemeClr val="accent1"/>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a</a:t>
              </a:r>
            </a:p>
          </p:txBody>
        </p:sp>
        <p:sp>
          <p:nvSpPr>
            <p:cNvPr id="17" name="TextBox 16">
              <a:extLst>
                <a:ext uri="{FF2B5EF4-FFF2-40B4-BE49-F238E27FC236}">
                  <a16:creationId xmlns:a16="http://schemas.microsoft.com/office/drawing/2014/main" id="{1E4DBB4B-5B57-4A9F-ABE5-4784B054CB76}"/>
                </a:ext>
              </a:extLst>
            </p:cNvPr>
            <p:cNvSpPr txBox="1">
              <a:spLocks/>
            </p:cNvSpPr>
            <p:nvPr/>
          </p:nvSpPr>
          <p:spPr>
            <a:xfrm>
              <a:off x="1080000" y="6300000"/>
              <a:ext cx="360000" cy="360000"/>
            </a:xfrm>
            <a:prstGeom prst="rect">
              <a:avLst/>
            </a:prstGeom>
            <a:solidFill>
              <a:schemeClr val="accent3"/>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a</a:t>
              </a:r>
            </a:p>
          </p:txBody>
        </p:sp>
        <p:sp>
          <p:nvSpPr>
            <p:cNvPr id="18" name="TextBox 17">
              <a:extLst>
                <a:ext uri="{FF2B5EF4-FFF2-40B4-BE49-F238E27FC236}">
                  <a16:creationId xmlns:a16="http://schemas.microsoft.com/office/drawing/2014/main" id="{94633540-2339-4BA4-A3E2-0670C481218A}"/>
                </a:ext>
              </a:extLst>
            </p:cNvPr>
            <p:cNvSpPr txBox="1">
              <a:spLocks/>
            </p:cNvSpPr>
            <p:nvPr/>
          </p:nvSpPr>
          <p:spPr>
            <a:xfrm>
              <a:off x="1800000" y="6300000"/>
              <a:ext cx="360000" cy="360000"/>
            </a:xfrm>
            <a:prstGeom prst="rect">
              <a:avLst/>
            </a:prstGeom>
            <a:solidFill>
              <a:schemeClr val="accent5"/>
            </a:solidFill>
            <a:ln w="36000">
              <a:noFill/>
            </a:ln>
          </p:spPr>
          <p:txBody>
            <a:bodyPr wrap="none" lIns="72000" tIns="72000" rIns="72000" bIns="72000" rtlCol="0" anchor="ctr" anchorCtr="1">
              <a:noAutofit/>
            </a:bodyPr>
            <a:lstStyle/>
            <a:p>
              <a:r>
                <a:rPr lang="en-MY" sz="1800" b="1">
                  <a:solidFill>
                    <a:schemeClr val="bg1"/>
                  </a:solidFill>
                  <a:latin typeface="Palatino Linotype" panose="02040502050505030304" pitchFamily="18" charset="0"/>
                </a:rPr>
                <a:t>t</a:t>
              </a:r>
            </a:p>
          </p:txBody>
        </p:sp>
      </p:grpSp>
      <p:sp>
        <p:nvSpPr>
          <p:cNvPr id="21" name="TextBox 20">
            <a:extLst>
              <a:ext uri="{FF2B5EF4-FFF2-40B4-BE49-F238E27FC236}">
                <a16:creationId xmlns:a16="http://schemas.microsoft.com/office/drawing/2014/main" id="{ACFECB6B-238E-4B21-9267-55D92864B010}"/>
              </a:ext>
            </a:extLst>
          </p:cNvPr>
          <p:cNvSpPr txBox="1"/>
          <p:nvPr/>
        </p:nvSpPr>
        <p:spPr>
          <a:xfrm>
            <a:off x="7153200" y="0"/>
            <a:ext cx="4320000" cy="720000"/>
          </a:xfrm>
          <a:prstGeom prst="rect">
            <a:avLst/>
          </a:prstGeom>
          <a:noFill/>
        </p:spPr>
        <p:txBody>
          <a:bodyPr wrap="square" rtlCol="0" anchor="ctr">
            <a:noAutofit/>
          </a:bodyPr>
          <a:lstStyle/>
          <a:p>
            <a:pPr algn="r"/>
            <a:r>
              <a:rPr lang="en-MY" sz="2400" b="1" dirty="0"/>
              <a:t>Why Choose Us?</a:t>
            </a:r>
          </a:p>
        </p:txBody>
      </p:sp>
      <p:sp>
        <p:nvSpPr>
          <p:cNvPr id="39" name="Content Placeholder 38">
            <a:extLst>
              <a:ext uri="{FF2B5EF4-FFF2-40B4-BE49-F238E27FC236}">
                <a16:creationId xmlns:a16="http://schemas.microsoft.com/office/drawing/2014/main" id="{2D393531-71F0-45AD-85B5-808CDE81550D}"/>
              </a:ext>
            </a:extLst>
          </p:cNvPr>
          <p:cNvSpPr>
            <a:spLocks noGrp="1"/>
          </p:cNvSpPr>
          <p:nvPr>
            <p:ph sz="quarter" idx="10" hasCustomPrompt="1"/>
          </p:nvPr>
        </p:nvSpPr>
        <p:spPr>
          <a:xfrm>
            <a:off x="653465" y="2613427"/>
            <a:ext cx="2491507" cy="4069871"/>
          </a:xfrm>
        </p:spPr>
        <p:txBody>
          <a:bodyPr/>
          <a:lstStyle>
            <a:lvl1pPr marL="0" indent="0" algn="ctr">
              <a:spcBef>
                <a:spcPts val="0"/>
              </a:spcBef>
              <a:buNone/>
              <a:defRPr sz="1400"/>
            </a:lvl1pPr>
          </a:lstStyle>
          <a:p>
            <a:pPr lvl="0"/>
            <a:r>
              <a:rPr lang="en-US" dirty="0"/>
              <a:t>Edit</a:t>
            </a:r>
            <a:endParaRPr lang="en-MY" dirty="0"/>
          </a:p>
        </p:txBody>
      </p:sp>
      <p:sp>
        <p:nvSpPr>
          <p:cNvPr id="40" name="Content Placeholder 38">
            <a:extLst>
              <a:ext uri="{FF2B5EF4-FFF2-40B4-BE49-F238E27FC236}">
                <a16:creationId xmlns:a16="http://schemas.microsoft.com/office/drawing/2014/main" id="{846FF40E-3BD2-4141-AC93-13144E0CDDD3}"/>
              </a:ext>
            </a:extLst>
          </p:cNvPr>
          <p:cNvSpPr>
            <a:spLocks noGrp="1"/>
          </p:cNvSpPr>
          <p:nvPr>
            <p:ph sz="quarter" idx="11" hasCustomPrompt="1"/>
          </p:nvPr>
        </p:nvSpPr>
        <p:spPr>
          <a:xfrm>
            <a:off x="3451319" y="2613427"/>
            <a:ext cx="2491507" cy="4069871"/>
          </a:xfrm>
        </p:spPr>
        <p:txBody>
          <a:bodyPr/>
          <a:lstStyle>
            <a:lvl1pPr marL="0" indent="0" algn="ctr">
              <a:spcBef>
                <a:spcPts val="0"/>
              </a:spcBef>
              <a:buNone/>
              <a:defRPr sz="1400"/>
            </a:lvl1pPr>
          </a:lstStyle>
          <a:p>
            <a:pPr lvl="0"/>
            <a:r>
              <a:rPr lang="en-US" dirty="0"/>
              <a:t>Edit</a:t>
            </a:r>
            <a:endParaRPr lang="en-MY" dirty="0"/>
          </a:p>
        </p:txBody>
      </p:sp>
      <p:sp>
        <p:nvSpPr>
          <p:cNvPr id="41" name="Content Placeholder 38">
            <a:extLst>
              <a:ext uri="{FF2B5EF4-FFF2-40B4-BE49-F238E27FC236}">
                <a16:creationId xmlns:a16="http://schemas.microsoft.com/office/drawing/2014/main" id="{B912D260-A17E-4DCB-B65F-289C0B1416AD}"/>
              </a:ext>
            </a:extLst>
          </p:cNvPr>
          <p:cNvSpPr>
            <a:spLocks noGrp="1"/>
          </p:cNvSpPr>
          <p:nvPr>
            <p:ph sz="quarter" idx="12" hasCustomPrompt="1"/>
          </p:nvPr>
        </p:nvSpPr>
        <p:spPr>
          <a:xfrm>
            <a:off x="6249173" y="2613427"/>
            <a:ext cx="2491507" cy="4069871"/>
          </a:xfrm>
        </p:spPr>
        <p:txBody>
          <a:bodyPr/>
          <a:lstStyle>
            <a:lvl1pPr marL="0" indent="0" algn="ctr">
              <a:spcBef>
                <a:spcPts val="0"/>
              </a:spcBef>
              <a:buNone/>
              <a:defRPr sz="1400"/>
            </a:lvl1pPr>
          </a:lstStyle>
          <a:p>
            <a:pPr lvl="0"/>
            <a:r>
              <a:rPr lang="en-US" dirty="0"/>
              <a:t>Edit</a:t>
            </a:r>
            <a:endParaRPr lang="en-MY" dirty="0"/>
          </a:p>
        </p:txBody>
      </p:sp>
      <p:sp>
        <p:nvSpPr>
          <p:cNvPr id="42" name="Content Placeholder 38">
            <a:extLst>
              <a:ext uri="{FF2B5EF4-FFF2-40B4-BE49-F238E27FC236}">
                <a16:creationId xmlns:a16="http://schemas.microsoft.com/office/drawing/2014/main" id="{8B0B316F-6E6B-411B-B7CF-69701BD7415D}"/>
              </a:ext>
            </a:extLst>
          </p:cNvPr>
          <p:cNvSpPr>
            <a:spLocks noGrp="1"/>
          </p:cNvSpPr>
          <p:nvPr>
            <p:ph sz="quarter" idx="13" hasCustomPrompt="1"/>
          </p:nvPr>
        </p:nvSpPr>
        <p:spPr>
          <a:xfrm>
            <a:off x="9047026" y="2613427"/>
            <a:ext cx="2491507" cy="4069871"/>
          </a:xfrm>
        </p:spPr>
        <p:txBody>
          <a:bodyPr>
            <a:normAutofit/>
          </a:bodyPr>
          <a:lstStyle>
            <a:lvl1pPr marL="0" indent="0" algn="ctr">
              <a:spcBef>
                <a:spcPts val="0"/>
              </a:spcBef>
              <a:buNone/>
              <a:defRPr sz="1400"/>
            </a:lvl1pPr>
          </a:lstStyle>
          <a:p>
            <a:pPr lvl="0"/>
            <a:r>
              <a:rPr lang="en-US" dirty="0"/>
              <a:t>Edit </a:t>
            </a:r>
            <a:endParaRPr lang="en-MY" dirty="0"/>
          </a:p>
        </p:txBody>
      </p:sp>
      <p:grpSp>
        <p:nvGrpSpPr>
          <p:cNvPr id="43" name="Group 42">
            <a:extLst>
              <a:ext uri="{FF2B5EF4-FFF2-40B4-BE49-F238E27FC236}">
                <a16:creationId xmlns:a16="http://schemas.microsoft.com/office/drawing/2014/main" id="{367ADBDE-6B54-4792-9829-FB1A3900C662}"/>
              </a:ext>
            </a:extLst>
          </p:cNvPr>
          <p:cNvGrpSpPr/>
          <p:nvPr/>
        </p:nvGrpSpPr>
        <p:grpSpPr>
          <a:xfrm>
            <a:off x="760476" y="786384"/>
            <a:ext cx="10671048" cy="1785448"/>
            <a:chOff x="242447" y="1260000"/>
            <a:chExt cx="11707106" cy="1814948"/>
          </a:xfrm>
        </p:grpSpPr>
        <p:sp>
          <p:nvSpPr>
            <p:cNvPr id="44" name="TextBox 43">
              <a:extLst>
                <a:ext uri="{FF2B5EF4-FFF2-40B4-BE49-F238E27FC236}">
                  <a16:creationId xmlns:a16="http://schemas.microsoft.com/office/drawing/2014/main" id="{081E7A9A-D4DC-4E0D-A7BA-53CD4DF35126}"/>
                </a:ext>
              </a:extLst>
            </p:cNvPr>
            <p:cNvSpPr txBox="1"/>
            <p:nvPr/>
          </p:nvSpPr>
          <p:spPr>
            <a:xfrm>
              <a:off x="242447" y="2709000"/>
              <a:ext cx="2498609" cy="365948"/>
            </a:xfrm>
            <a:prstGeom prst="rect">
              <a:avLst/>
            </a:prstGeom>
            <a:noFill/>
            <a:ln>
              <a:noFill/>
            </a:ln>
          </p:spPr>
          <p:txBody>
            <a:bodyPr wrap="square" lIns="0" tIns="0" rIns="0" bIns="0" rtlCol="0" anchor="t">
              <a:noAutofit/>
            </a:bodyPr>
            <a:lstStyle/>
            <a:p>
              <a:pPr algn="ctr"/>
              <a:r>
                <a:rPr lang="en-MY" sz="2000" b="1" dirty="0"/>
                <a:t>Our Company</a:t>
              </a:r>
            </a:p>
            <a:p>
              <a:pPr algn="ctr"/>
              <a:endParaRPr lang="en-GB" sz="1400" dirty="0"/>
            </a:p>
          </p:txBody>
        </p:sp>
        <p:sp>
          <p:nvSpPr>
            <p:cNvPr id="45" name="TextBox 44">
              <a:extLst>
                <a:ext uri="{FF2B5EF4-FFF2-40B4-BE49-F238E27FC236}">
                  <a16:creationId xmlns:a16="http://schemas.microsoft.com/office/drawing/2014/main" id="{A45B6804-CEA5-4B24-835A-43D867A52828}"/>
                </a:ext>
              </a:extLst>
            </p:cNvPr>
            <p:cNvSpPr txBox="1"/>
            <p:nvPr/>
          </p:nvSpPr>
          <p:spPr>
            <a:xfrm>
              <a:off x="3311946" y="2709000"/>
              <a:ext cx="2498609" cy="365948"/>
            </a:xfrm>
            <a:prstGeom prst="rect">
              <a:avLst/>
            </a:prstGeom>
            <a:noFill/>
            <a:ln>
              <a:noFill/>
            </a:ln>
          </p:spPr>
          <p:txBody>
            <a:bodyPr wrap="square" lIns="0" tIns="0" rIns="0" bIns="0" rtlCol="0" anchor="t">
              <a:noAutofit/>
            </a:bodyPr>
            <a:lstStyle/>
            <a:p>
              <a:pPr algn="ctr"/>
              <a:r>
                <a:rPr lang="en-GB" altLang="ko-KR" sz="2000" b="1" dirty="0">
                  <a:cs typeface="Arial" pitchFamily="34" charset="0"/>
                </a:rPr>
                <a:t>Our People</a:t>
              </a:r>
            </a:p>
            <a:p>
              <a:pPr algn="ctr"/>
              <a:endParaRPr lang="en-GB" altLang="ko-KR" sz="1400" dirty="0">
                <a:cs typeface="Arial" pitchFamily="34" charset="0"/>
              </a:endParaRPr>
            </a:p>
          </p:txBody>
        </p:sp>
        <p:sp>
          <p:nvSpPr>
            <p:cNvPr id="46" name="TextBox 45">
              <a:extLst>
                <a:ext uri="{FF2B5EF4-FFF2-40B4-BE49-F238E27FC236}">
                  <a16:creationId xmlns:a16="http://schemas.microsoft.com/office/drawing/2014/main" id="{6CF93095-CECD-46AC-BC58-DC2BBCE53682}"/>
                </a:ext>
              </a:extLst>
            </p:cNvPr>
            <p:cNvSpPr txBox="1"/>
            <p:nvPr/>
          </p:nvSpPr>
          <p:spPr>
            <a:xfrm>
              <a:off x="6381444" y="2709000"/>
              <a:ext cx="2498609" cy="365948"/>
            </a:xfrm>
            <a:prstGeom prst="rect">
              <a:avLst/>
            </a:prstGeom>
            <a:noFill/>
            <a:ln>
              <a:noFill/>
            </a:ln>
          </p:spPr>
          <p:txBody>
            <a:bodyPr wrap="square" lIns="0" tIns="0" rIns="0" bIns="0" rtlCol="0" anchor="t">
              <a:noAutofit/>
            </a:bodyPr>
            <a:lstStyle/>
            <a:p>
              <a:pPr algn="ctr"/>
              <a:r>
                <a:rPr lang="en-GB" sz="2000" b="1" dirty="0"/>
                <a:t>Our Approach</a:t>
              </a:r>
            </a:p>
            <a:p>
              <a:pPr marL="180000" lvl="1"/>
              <a:endParaRPr lang="en-GB" sz="1400" dirty="0"/>
            </a:p>
            <a:p>
              <a:pPr marL="0" lvl="1" algn="ctr">
                <a:spcAft>
                  <a:spcPts val="1800"/>
                </a:spcAft>
              </a:pPr>
              <a:endParaRPr lang="en-GB" sz="1400" dirty="0"/>
            </a:p>
          </p:txBody>
        </p:sp>
        <p:sp>
          <p:nvSpPr>
            <p:cNvPr id="47" name="TextBox 46">
              <a:extLst>
                <a:ext uri="{FF2B5EF4-FFF2-40B4-BE49-F238E27FC236}">
                  <a16:creationId xmlns:a16="http://schemas.microsoft.com/office/drawing/2014/main" id="{A9563131-FB89-42AF-96DB-E93EFDE69F83}"/>
                </a:ext>
              </a:extLst>
            </p:cNvPr>
            <p:cNvSpPr txBox="1"/>
            <p:nvPr/>
          </p:nvSpPr>
          <p:spPr>
            <a:xfrm>
              <a:off x="9450944" y="2709000"/>
              <a:ext cx="2498609" cy="365948"/>
            </a:xfrm>
            <a:prstGeom prst="rect">
              <a:avLst/>
            </a:prstGeom>
            <a:noFill/>
            <a:ln>
              <a:noFill/>
            </a:ln>
          </p:spPr>
          <p:txBody>
            <a:bodyPr wrap="square" lIns="0" tIns="0" rIns="0" bIns="0" rtlCol="0" anchor="t">
              <a:noAutofit/>
            </a:bodyPr>
            <a:lstStyle/>
            <a:p>
              <a:pPr algn="ctr"/>
              <a:r>
                <a:rPr lang="en-US" altLang="ko-KR" sz="2000" b="1" dirty="0">
                  <a:cs typeface="Arial" pitchFamily="34" charset="0"/>
                </a:rPr>
                <a:t>Our Results</a:t>
              </a:r>
            </a:p>
            <a:p>
              <a:pPr algn="ctr"/>
              <a:endParaRPr lang="en-US" altLang="ko-KR" sz="1600" dirty="0">
                <a:cs typeface="Arial" pitchFamily="34" charset="0"/>
              </a:endParaRPr>
            </a:p>
            <a:p>
              <a:pPr algn="ctr"/>
              <a:endParaRPr lang="en-US" altLang="ko-KR" sz="1400" dirty="0">
                <a:cs typeface="Arial" pitchFamily="34" charset="0"/>
              </a:endParaRPr>
            </a:p>
          </p:txBody>
        </p:sp>
        <p:sp>
          <p:nvSpPr>
            <p:cNvPr id="48" name="Oval 47">
              <a:extLst>
                <a:ext uri="{FF2B5EF4-FFF2-40B4-BE49-F238E27FC236}">
                  <a16:creationId xmlns:a16="http://schemas.microsoft.com/office/drawing/2014/main" id="{2505DD70-3CC8-4AE5-9CF4-E589F58BE2DC}"/>
                </a:ext>
              </a:extLst>
            </p:cNvPr>
            <p:cNvSpPr/>
            <p:nvPr/>
          </p:nvSpPr>
          <p:spPr>
            <a:xfrm>
              <a:off x="720000" y="1260000"/>
              <a:ext cx="1368900" cy="1368901"/>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tx1">
                    <a:lumMod val="75000"/>
                    <a:lumOff val="25000"/>
                  </a:schemeClr>
                </a:solidFill>
              </a:endParaRPr>
            </a:p>
          </p:txBody>
        </p:sp>
        <p:sp>
          <p:nvSpPr>
            <p:cNvPr id="49" name="Oval 48">
              <a:extLst>
                <a:ext uri="{FF2B5EF4-FFF2-40B4-BE49-F238E27FC236}">
                  <a16:creationId xmlns:a16="http://schemas.microsoft.com/office/drawing/2014/main" id="{F8939F93-7535-4ACC-BA80-10B18564AF55}"/>
                </a:ext>
              </a:extLst>
            </p:cNvPr>
            <p:cNvSpPr/>
            <p:nvPr/>
          </p:nvSpPr>
          <p:spPr>
            <a:xfrm>
              <a:off x="3789498" y="1260000"/>
              <a:ext cx="1368900" cy="1368901"/>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tx1">
                    <a:lumMod val="75000"/>
                    <a:lumOff val="25000"/>
                  </a:schemeClr>
                </a:solidFill>
              </a:endParaRPr>
            </a:p>
          </p:txBody>
        </p:sp>
        <p:sp>
          <p:nvSpPr>
            <p:cNvPr id="50" name="Oval 49">
              <a:extLst>
                <a:ext uri="{FF2B5EF4-FFF2-40B4-BE49-F238E27FC236}">
                  <a16:creationId xmlns:a16="http://schemas.microsoft.com/office/drawing/2014/main" id="{6739B13E-E89E-4210-B2E1-262088E6339E}"/>
                </a:ext>
              </a:extLst>
            </p:cNvPr>
            <p:cNvSpPr/>
            <p:nvPr/>
          </p:nvSpPr>
          <p:spPr>
            <a:xfrm>
              <a:off x="6858997" y="1261129"/>
              <a:ext cx="1368900" cy="1368901"/>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tx1">
                    <a:lumMod val="75000"/>
                    <a:lumOff val="25000"/>
                  </a:schemeClr>
                </a:solidFill>
              </a:endParaRPr>
            </a:p>
          </p:txBody>
        </p:sp>
        <p:sp>
          <p:nvSpPr>
            <p:cNvPr id="51" name="Oval 50">
              <a:extLst>
                <a:ext uri="{FF2B5EF4-FFF2-40B4-BE49-F238E27FC236}">
                  <a16:creationId xmlns:a16="http://schemas.microsoft.com/office/drawing/2014/main" id="{28C87D34-CAD0-477D-AB40-65B0B590FDA7}"/>
                </a:ext>
              </a:extLst>
            </p:cNvPr>
            <p:cNvSpPr/>
            <p:nvPr/>
          </p:nvSpPr>
          <p:spPr>
            <a:xfrm>
              <a:off x="9928496" y="1260000"/>
              <a:ext cx="1368900" cy="1368901"/>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tx1">
                    <a:lumMod val="75000"/>
                    <a:lumOff val="25000"/>
                  </a:schemeClr>
                </a:solidFill>
              </a:endParaRPr>
            </a:p>
          </p:txBody>
        </p:sp>
        <p:sp>
          <p:nvSpPr>
            <p:cNvPr id="52" name="Rectangle 28">
              <a:extLst>
                <a:ext uri="{FF2B5EF4-FFF2-40B4-BE49-F238E27FC236}">
                  <a16:creationId xmlns:a16="http://schemas.microsoft.com/office/drawing/2014/main" id="{C42B22BF-870E-4B18-81B6-F75B4552DE39}"/>
                </a:ext>
              </a:extLst>
            </p:cNvPr>
            <p:cNvSpPr/>
            <p:nvPr/>
          </p:nvSpPr>
          <p:spPr>
            <a:xfrm>
              <a:off x="2063815" y="1679868"/>
              <a:ext cx="1746245" cy="529165"/>
            </a:xfrm>
            <a:custGeom>
              <a:avLst/>
              <a:gdLst>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000" h="360000">
                  <a:moveTo>
                    <a:pt x="0" y="0"/>
                  </a:moveTo>
                  <a:cubicBezTo>
                    <a:pt x="568995" y="98854"/>
                    <a:pt x="608413" y="81203"/>
                    <a:pt x="1188000" y="0"/>
                  </a:cubicBezTo>
                  <a:lnTo>
                    <a:pt x="1188000" y="360000"/>
                  </a:lnTo>
                  <a:cubicBezTo>
                    <a:pt x="608414" y="268206"/>
                    <a:pt x="576056" y="268206"/>
                    <a:pt x="0" y="360000"/>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tx1">
                    <a:lumMod val="75000"/>
                    <a:lumOff val="25000"/>
                  </a:schemeClr>
                </a:solidFill>
              </a:endParaRPr>
            </a:p>
          </p:txBody>
        </p:sp>
        <p:sp>
          <p:nvSpPr>
            <p:cNvPr id="53" name="Rectangle 28">
              <a:extLst>
                <a:ext uri="{FF2B5EF4-FFF2-40B4-BE49-F238E27FC236}">
                  <a16:creationId xmlns:a16="http://schemas.microsoft.com/office/drawing/2014/main" id="{E9B1C581-5FB3-4736-97DF-73C3A53F82D4}"/>
                </a:ext>
              </a:extLst>
            </p:cNvPr>
            <p:cNvSpPr/>
            <p:nvPr/>
          </p:nvSpPr>
          <p:spPr>
            <a:xfrm>
              <a:off x="5140231" y="1679868"/>
              <a:ext cx="1746245" cy="529165"/>
            </a:xfrm>
            <a:custGeom>
              <a:avLst/>
              <a:gdLst>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000" h="360000">
                  <a:moveTo>
                    <a:pt x="0" y="0"/>
                  </a:moveTo>
                  <a:cubicBezTo>
                    <a:pt x="568995" y="98854"/>
                    <a:pt x="608413" y="81203"/>
                    <a:pt x="1188000" y="0"/>
                  </a:cubicBezTo>
                  <a:lnTo>
                    <a:pt x="1188000" y="360000"/>
                  </a:lnTo>
                  <a:cubicBezTo>
                    <a:pt x="608414" y="268206"/>
                    <a:pt x="576056" y="268206"/>
                    <a:pt x="0" y="360000"/>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tx1">
                    <a:lumMod val="75000"/>
                    <a:lumOff val="25000"/>
                  </a:schemeClr>
                </a:solidFill>
              </a:endParaRPr>
            </a:p>
          </p:txBody>
        </p:sp>
        <p:sp>
          <p:nvSpPr>
            <p:cNvPr id="54" name="Rectangle 28">
              <a:extLst>
                <a:ext uri="{FF2B5EF4-FFF2-40B4-BE49-F238E27FC236}">
                  <a16:creationId xmlns:a16="http://schemas.microsoft.com/office/drawing/2014/main" id="{F50E449B-9B99-47AC-922E-5747E8D7F813}"/>
                </a:ext>
              </a:extLst>
            </p:cNvPr>
            <p:cNvSpPr/>
            <p:nvPr/>
          </p:nvSpPr>
          <p:spPr>
            <a:xfrm>
              <a:off x="8205809" y="1679868"/>
              <a:ext cx="1746245" cy="529165"/>
            </a:xfrm>
            <a:custGeom>
              <a:avLst/>
              <a:gdLst>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000" h="360000">
                  <a:moveTo>
                    <a:pt x="0" y="0"/>
                  </a:moveTo>
                  <a:cubicBezTo>
                    <a:pt x="568995" y="98854"/>
                    <a:pt x="608413" y="81203"/>
                    <a:pt x="1188000" y="0"/>
                  </a:cubicBezTo>
                  <a:lnTo>
                    <a:pt x="1188000" y="360000"/>
                  </a:lnTo>
                  <a:cubicBezTo>
                    <a:pt x="608414" y="268206"/>
                    <a:pt x="576056" y="268206"/>
                    <a:pt x="0" y="360000"/>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tx1">
                    <a:lumMod val="75000"/>
                    <a:lumOff val="25000"/>
                  </a:schemeClr>
                </a:solidFill>
              </a:endParaRPr>
            </a:p>
          </p:txBody>
        </p:sp>
        <p:pic>
          <p:nvPicPr>
            <p:cNvPr id="55" name="Graphic 54" descr="Head with Gears">
              <a:extLst>
                <a:ext uri="{FF2B5EF4-FFF2-40B4-BE49-F238E27FC236}">
                  <a16:creationId xmlns:a16="http://schemas.microsoft.com/office/drawing/2014/main" id="{EA516BFB-231A-4D42-B174-64AE259FF0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17161" y="1437867"/>
              <a:ext cx="1080000" cy="1080000"/>
            </a:xfrm>
            <a:prstGeom prst="rect">
              <a:avLst/>
            </a:prstGeom>
          </p:spPr>
        </p:pic>
        <p:sp>
          <p:nvSpPr>
            <p:cNvPr id="56" name="Oval 27">
              <a:extLst>
                <a:ext uri="{FF2B5EF4-FFF2-40B4-BE49-F238E27FC236}">
                  <a16:creationId xmlns:a16="http://schemas.microsoft.com/office/drawing/2014/main" id="{995CFCF0-ECFA-46C4-95D6-91A7A1A3F62A}"/>
                </a:ext>
              </a:extLst>
            </p:cNvPr>
            <p:cNvSpPr>
              <a:spLocks noChangeAspect="1"/>
            </p:cNvSpPr>
            <p:nvPr/>
          </p:nvSpPr>
          <p:spPr>
            <a:xfrm>
              <a:off x="1120504" y="1405579"/>
              <a:ext cx="567893" cy="1080000"/>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600"/>
            </a:p>
          </p:txBody>
        </p:sp>
        <p:pic>
          <p:nvPicPr>
            <p:cNvPr id="57" name="Graphic 56" descr="Upward trend">
              <a:extLst>
                <a:ext uri="{FF2B5EF4-FFF2-40B4-BE49-F238E27FC236}">
                  <a16:creationId xmlns:a16="http://schemas.microsoft.com/office/drawing/2014/main" id="{52CFDBBD-F2D4-432C-AF1A-AE9B00E2C15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72946" y="1404450"/>
              <a:ext cx="1080000" cy="1080000"/>
            </a:xfrm>
            <a:prstGeom prst="rect">
              <a:avLst/>
            </a:prstGeom>
          </p:spPr>
        </p:pic>
        <p:pic>
          <p:nvPicPr>
            <p:cNvPr id="58" name="Graphic 57" descr="Team">
              <a:extLst>
                <a:ext uri="{FF2B5EF4-FFF2-40B4-BE49-F238E27FC236}">
                  <a16:creationId xmlns:a16="http://schemas.microsoft.com/office/drawing/2014/main" id="{CEB71284-FD07-45CA-B35B-4C6D27CB52C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33948" y="1404450"/>
              <a:ext cx="1080000" cy="1080000"/>
            </a:xfrm>
            <a:prstGeom prst="rect">
              <a:avLst/>
            </a:prstGeom>
          </p:spPr>
        </p:pic>
      </p:grpSp>
    </p:spTree>
    <p:extLst>
      <p:ext uri="{BB962C8B-B14F-4D97-AF65-F5344CB8AC3E}">
        <p14:creationId xmlns:p14="http://schemas.microsoft.com/office/powerpoint/2010/main" val="7859050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ackground and scope">
    <p:spTree>
      <p:nvGrpSpPr>
        <p:cNvPr id="1" name=""/>
        <p:cNvGrpSpPr/>
        <p:nvPr/>
      </p:nvGrpSpPr>
      <p:grpSpPr>
        <a:xfrm>
          <a:off x="0" y="0"/>
          <a:ext cx="0" cy="0"/>
          <a:chOff x="0" y="0"/>
          <a:chExt cx="0" cy="0"/>
        </a:xfrm>
      </p:grpSpPr>
      <p:pic>
        <p:nvPicPr>
          <p:cNvPr id="300" name="Picture 299">
            <a:extLst>
              <a:ext uri="{FF2B5EF4-FFF2-40B4-BE49-F238E27FC236}">
                <a16:creationId xmlns:a16="http://schemas.microsoft.com/office/drawing/2014/main" id="{903D298F-62C3-458C-AD79-D52B86360BD5}"/>
              </a:ext>
            </a:extLst>
          </p:cNvPr>
          <p:cNvPicPr>
            <a:picLocks noChangeAspect="1"/>
          </p:cNvPicPr>
          <p:nvPr/>
        </p:nvPicPr>
        <p:blipFill rotWithShape="1">
          <a:blip r:embed="rId2">
            <a:extLst>
              <a:ext uri="{28A0092B-C50C-407E-A947-70E740481C1C}">
                <a14:useLocalDpi xmlns:a14="http://schemas.microsoft.com/office/drawing/2010/main" val="0"/>
              </a:ext>
            </a:extLst>
          </a:blip>
          <a:srcRect l="1716" t="29068"/>
          <a:stretch/>
        </p:blipFill>
        <p:spPr>
          <a:xfrm>
            <a:off x="0" y="0"/>
            <a:ext cx="12192000" cy="4917600"/>
          </a:xfrm>
          <a:prstGeom prst="rect">
            <a:avLst/>
          </a:prstGeom>
        </p:spPr>
      </p:pic>
      <p:grpSp>
        <p:nvGrpSpPr>
          <p:cNvPr id="2" name="Group 1">
            <a:extLst>
              <a:ext uri="{FF2B5EF4-FFF2-40B4-BE49-F238E27FC236}">
                <a16:creationId xmlns:a16="http://schemas.microsoft.com/office/drawing/2014/main" id="{5F5A02E2-993C-4828-98FD-80F4A9AA962F}"/>
              </a:ext>
            </a:extLst>
          </p:cNvPr>
          <p:cNvGrpSpPr/>
          <p:nvPr/>
        </p:nvGrpSpPr>
        <p:grpSpPr>
          <a:xfrm>
            <a:off x="395128" y="6280189"/>
            <a:ext cx="3960000" cy="360000"/>
            <a:chOff x="360000" y="6300000"/>
            <a:chExt cx="3960000" cy="360000"/>
          </a:xfrm>
        </p:grpSpPr>
        <p:sp>
          <p:nvSpPr>
            <p:cNvPr id="3" name="TextBox 2">
              <a:extLst>
                <a:ext uri="{FF2B5EF4-FFF2-40B4-BE49-F238E27FC236}">
                  <a16:creationId xmlns:a16="http://schemas.microsoft.com/office/drawing/2014/main" id="{CAE44510-9CEB-47DD-879D-B793C8D6B15D}"/>
                </a:ext>
              </a:extLst>
            </p:cNvPr>
            <p:cNvSpPr txBox="1">
              <a:spLocks/>
            </p:cNvSpPr>
            <p:nvPr/>
          </p:nvSpPr>
          <p:spPr>
            <a:xfrm>
              <a:off x="360000" y="6300000"/>
              <a:ext cx="360000" cy="360000"/>
            </a:xfrm>
            <a:prstGeom prst="rect">
              <a:avLst/>
            </a:prstGeom>
            <a:solidFill>
              <a:schemeClr val="accent1"/>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n</a:t>
              </a:r>
            </a:p>
          </p:txBody>
        </p:sp>
        <p:sp>
          <p:nvSpPr>
            <p:cNvPr id="4" name="TextBox 3">
              <a:extLst>
                <a:ext uri="{FF2B5EF4-FFF2-40B4-BE49-F238E27FC236}">
                  <a16:creationId xmlns:a16="http://schemas.microsoft.com/office/drawing/2014/main" id="{C2246CF0-9E78-4F8D-ABA7-6E14CFA3C2E0}"/>
                </a:ext>
              </a:extLst>
            </p:cNvPr>
            <p:cNvSpPr txBox="1">
              <a:spLocks/>
            </p:cNvSpPr>
            <p:nvPr/>
          </p:nvSpPr>
          <p:spPr>
            <a:xfrm>
              <a:off x="72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a:t>
              </a:r>
            </a:p>
          </p:txBody>
        </p:sp>
        <p:sp>
          <p:nvSpPr>
            <p:cNvPr id="5" name="TextBox 4">
              <a:extLst>
                <a:ext uri="{FF2B5EF4-FFF2-40B4-BE49-F238E27FC236}">
                  <a16:creationId xmlns:a16="http://schemas.microsoft.com/office/drawing/2014/main" id="{C47F8954-4F3E-4815-9AA7-7C4BF039EFFE}"/>
                </a:ext>
              </a:extLst>
            </p:cNvPr>
            <p:cNvSpPr txBox="1">
              <a:spLocks/>
            </p:cNvSpPr>
            <p:nvPr/>
          </p:nvSpPr>
          <p:spPr>
            <a:xfrm>
              <a:off x="108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a</a:t>
              </a:r>
            </a:p>
          </p:txBody>
        </p:sp>
        <p:sp>
          <p:nvSpPr>
            <p:cNvPr id="6" name="TextBox 5">
              <a:extLst>
                <a:ext uri="{FF2B5EF4-FFF2-40B4-BE49-F238E27FC236}">
                  <a16:creationId xmlns:a16="http://schemas.microsoft.com/office/drawing/2014/main" id="{57DCE4E2-5BFE-4ADC-9D0E-EB86C0C45D2D}"/>
                </a:ext>
              </a:extLst>
            </p:cNvPr>
            <p:cNvSpPr txBox="1">
              <a:spLocks/>
            </p:cNvSpPr>
            <p:nvPr/>
          </p:nvSpPr>
          <p:spPr>
            <a:xfrm>
              <a:off x="1440000" y="6300000"/>
              <a:ext cx="360000" cy="360000"/>
            </a:xfrm>
            <a:prstGeom prst="rect">
              <a:avLst/>
            </a:prstGeom>
            <a:solidFill>
              <a:schemeClr val="accent4"/>
            </a:solidFill>
            <a:ln w="36000">
              <a:noFill/>
            </a:ln>
          </p:spPr>
          <p:txBody>
            <a:bodyPr wrap="none" lIns="72000" tIns="72000" rIns="72000" bIns="72000" rtlCol="0" anchor="ctr" anchorCtr="1">
              <a:noAutofit/>
            </a:bodyPr>
            <a:lstStyle/>
            <a:p>
              <a:r>
                <a:rPr lang="en-MY" sz="1800" b="1">
                  <a:solidFill>
                    <a:schemeClr val="bg1"/>
                  </a:solidFill>
                  <a:latin typeface="Palatino Linotype" panose="02040502050505030304" pitchFamily="18" charset="0"/>
                </a:rPr>
                <a:t>c</a:t>
              </a:r>
            </a:p>
          </p:txBody>
        </p:sp>
        <p:sp>
          <p:nvSpPr>
            <p:cNvPr id="7" name="TextBox 6">
              <a:extLst>
                <a:ext uri="{FF2B5EF4-FFF2-40B4-BE49-F238E27FC236}">
                  <a16:creationId xmlns:a16="http://schemas.microsoft.com/office/drawing/2014/main" id="{D89E9FE2-4905-40F9-AABF-442B71DB5B8C}"/>
                </a:ext>
              </a:extLst>
            </p:cNvPr>
            <p:cNvSpPr txBox="1">
              <a:spLocks/>
            </p:cNvSpPr>
            <p:nvPr/>
          </p:nvSpPr>
          <p:spPr>
            <a:xfrm>
              <a:off x="180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t</a:t>
              </a:r>
            </a:p>
          </p:txBody>
        </p:sp>
        <p:sp>
          <p:nvSpPr>
            <p:cNvPr id="8" name="TextBox 7">
              <a:extLst>
                <a:ext uri="{FF2B5EF4-FFF2-40B4-BE49-F238E27FC236}">
                  <a16:creationId xmlns:a16="http://schemas.microsoft.com/office/drawing/2014/main" id="{A843BCFB-687D-4DA3-BA80-0B332281A576}"/>
                </a:ext>
              </a:extLst>
            </p:cNvPr>
            <p:cNvSpPr txBox="1">
              <a:spLocks/>
            </p:cNvSpPr>
            <p:nvPr/>
          </p:nvSpPr>
          <p:spPr>
            <a:xfrm>
              <a:off x="2160000" y="6300000"/>
              <a:ext cx="360000" cy="360000"/>
            </a:xfrm>
            <a:prstGeom prst="rect">
              <a:avLst/>
            </a:prstGeom>
            <a:solidFill>
              <a:schemeClr val="accent6"/>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u</a:t>
              </a:r>
            </a:p>
          </p:txBody>
        </p:sp>
        <p:sp>
          <p:nvSpPr>
            <p:cNvPr id="9" name="TextBox 8">
              <a:extLst>
                <a:ext uri="{FF2B5EF4-FFF2-40B4-BE49-F238E27FC236}">
                  <a16:creationId xmlns:a16="http://schemas.microsoft.com/office/drawing/2014/main" id="{989A7853-5CD9-40C2-AF7F-4C41F202DFAD}"/>
                </a:ext>
              </a:extLst>
            </p:cNvPr>
            <p:cNvSpPr txBox="1">
              <a:spLocks/>
            </p:cNvSpPr>
            <p:nvPr/>
          </p:nvSpPr>
          <p:spPr>
            <a:xfrm>
              <a:off x="3240000" y="6300000"/>
              <a:ext cx="360000" cy="360000"/>
            </a:xfrm>
            <a:prstGeom prst="rect">
              <a:avLst/>
            </a:prstGeom>
            <a:solidFill>
              <a:schemeClr val="accent3"/>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i</a:t>
              </a:r>
            </a:p>
          </p:txBody>
        </p:sp>
        <p:sp>
          <p:nvSpPr>
            <p:cNvPr id="10" name="TextBox 9">
              <a:extLst>
                <a:ext uri="{FF2B5EF4-FFF2-40B4-BE49-F238E27FC236}">
                  <a16:creationId xmlns:a16="http://schemas.microsoft.com/office/drawing/2014/main" id="{2B859D85-6918-449A-ABAE-1E10BDC25504}"/>
                </a:ext>
              </a:extLst>
            </p:cNvPr>
            <p:cNvSpPr txBox="1">
              <a:spLocks/>
            </p:cNvSpPr>
            <p:nvPr/>
          </p:nvSpPr>
          <p:spPr>
            <a:xfrm>
              <a:off x="288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r</a:t>
              </a:r>
            </a:p>
          </p:txBody>
        </p:sp>
        <p:sp>
          <p:nvSpPr>
            <p:cNvPr id="11" name="TextBox 10">
              <a:extLst>
                <a:ext uri="{FF2B5EF4-FFF2-40B4-BE49-F238E27FC236}">
                  <a16:creationId xmlns:a16="http://schemas.microsoft.com/office/drawing/2014/main" id="{FFC9875A-E4CA-486C-B5AB-5AF5ECF0783D}"/>
                </a:ext>
              </a:extLst>
            </p:cNvPr>
            <p:cNvSpPr txBox="1">
              <a:spLocks/>
            </p:cNvSpPr>
            <p:nvPr/>
          </p:nvSpPr>
          <p:spPr>
            <a:xfrm>
              <a:off x="3960000" y="6300000"/>
              <a:ext cx="360000" cy="360000"/>
            </a:xfrm>
            <a:prstGeom prst="rect">
              <a:avLst/>
            </a:prstGeom>
            <a:solidFill>
              <a:schemeClr val="accent5"/>
            </a:solidFill>
            <a:ln w="36000">
              <a:noFill/>
            </a:ln>
          </p:spPr>
          <p:txBody>
            <a:bodyPr wrap="none" lIns="72000" tIns="72000" rIns="72000" bIns="72000" rtlCol="0" anchor="ctr" anchorCtr="1">
              <a:noAutofit/>
            </a:bodyPr>
            <a:lstStyle/>
            <a:p>
              <a:r>
                <a:rPr lang="en-MY" sz="1800" b="1">
                  <a:solidFill>
                    <a:schemeClr val="bg1"/>
                  </a:solidFill>
                  <a:latin typeface="Palatino Linotype" panose="02040502050505030304" pitchFamily="18" charset="0"/>
                </a:rPr>
                <a:t>l</a:t>
              </a:r>
            </a:p>
          </p:txBody>
        </p:sp>
        <p:sp>
          <p:nvSpPr>
            <p:cNvPr id="12" name="TextBox 11">
              <a:extLst>
                <a:ext uri="{FF2B5EF4-FFF2-40B4-BE49-F238E27FC236}">
                  <a16:creationId xmlns:a16="http://schemas.microsoft.com/office/drawing/2014/main" id="{BDE66F17-5B29-4829-888A-0BAD50515B8A}"/>
                </a:ext>
              </a:extLst>
            </p:cNvPr>
            <p:cNvSpPr txBox="1">
              <a:spLocks/>
            </p:cNvSpPr>
            <p:nvPr/>
          </p:nvSpPr>
          <p:spPr>
            <a:xfrm>
              <a:off x="3600000" y="6300000"/>
              <a:ext cx="360000" cy="360000"/>
            </a:xfrm>
            <a:prstGeom prst="rect">
              <a:avLst/>
            </a:prstGeom>
            <a:solidFill>
              <a:schemeClr val="accent4"/>
            </a:solidFill>
            <a:ln w="36000">
              <a:noFill/>
            </a:ln>
          </p:spPr>
          <p:txBody>
            <a:bodyPr wrap="none" lIns="72000" tIns="72000" rIns="72000" bIns="72000" rtlCol="0" anchor="ctr" anchorCtr="1">
              <a:noAutofit/>
            </a:bodyPr>
            <a:lstStyle/>
            <a:p>
              <a:r>
                <a:rPr lang="en-MY" sz="1800" b="1">
                  <a:solidFill>
                    <a:schemeClr val="bg1"/>
                  </a:solidFill>
                  <a:latin typeface="Palatino Linotype" panose="02040502050505030304" pitchFamily="18" charset="0"/>
                </a:rPr>
                <a:t>a</a:t>
              </a:r>
            </a:p>
          </p:txBody>
        </p:sp>
        <p:sp>
          <p:nvSpPr>
            <p:cNvPr id="13" name="TextBox 12">
              <a:extLst>
                <a:ext uri="{FF2B5EF4-FFF2-40B4-BE49-F238E27FC236}">
                  <a16:creationId xmlns:a16="http://schemas.microsoft.com/office/drawing/2014/main" id="{A2BDFCFB-D134-4650-BC32-92767E765E9E}"/>
                </a:ext>
              </a:extLst>
            </p:cNvPr>
            <p:cNvSpPr txBox="1">
              <a:spLocks/>
            </p:cNvSpPr>
            <p:nvPr/>
          </p:nvSpPr>
          <p:spPr>
            <a:xfrm>
              <a:off x="2520000" y="6300000"/>
              <a:ext cx="360000" cy="360000"/>
            </a:xfrm>
            <a:prstGeom prst="rect">
              <a:avLst/>
            </a:prstGeom>
            <a:solidFill>
              <a:schemeClr val="accent1"/>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a</a:t>
              </a:r>
            </a:p>
          </p:txBody>
        </p:sp>
        <p:sp>
          <p:nvSpPr>
            <p:cNvPr id="14" name="TextBox 13">
              <a:extLst>
                <a:ext uri="{FF2B5EF4-FFF2-40B4-BE49-F238E27FC236}">
                  <a16:creationId xmlns:a16="http://schemas.microsoft.com/office/drawing/2014/main" id="{F793CC5D-C408-4006-A9FF-FCE1A91DCA2E}"/>
                </a:ext>
              </a:extLst>
            </p:cNvPr>
            <p:cNvSpPr txBox="1">
              <a:spLocks/>
            </p:cNvSpPr>
            <p:nvPr/>
          </p:nvSpPr>
          <p:spPr>
            <a:xfrm>
              <a:off x="1080000" y="6300000"/>
              <a:ext cx="360000" cy="360000"/>
            </a:xfrm>
            <a:prstGeom prst="rect">
              <a:avLst/>
            </a:prstGeom>
            <a:solidFill>
              <a:schemeClr val="accent3"/>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a</a:t>
              </a:r>
            </a:p>
          </p:txBody>
        </p:sp>
        <p:sp>
          <p:nvSpPr>
            <p:cNvPr id="15" name="TextBox 14">
              <a:extLst>
                <a:ext uri="{FF2B5EF4-FFF2-40B4-BE49-F238E27FC236}">
                  <a16:creationId xmlns:a16="http://schemas.microsoft.com/office/drawing/2014/main" id="{5BFC92C7-D3C0-4401-AC0F-DBCDB80CEE7C}"/>
                </a:ext>
              </a:extLst>
            </p:cNvPr>
            <p:cNvSpPr txBox="1">
              <a:spLocks/>
            </p:cNvSpPr>
            <p:nvPr/>
          </p:nvSpPr>
          <p:spPr>
            <a:xfrm>
              <a:off x="1800000" y="6300000"/>
              <a:ext cx="360000" cy="360000"/>
            </a:xfrm>
            <a:prstGeom prst="rect">
              <a:avLst/>
            </a:prstGeom>
            <a:solidFill>
              <a:schemeClr val="accent5"/>
            </a:solidFill>
            <a:ln w="36000">
              <a:noFill/>
            </a:ln>
          </p:spPr>
          <p:txBody>
            <a:bodyPr wrap="none" lIns="72000" tIns="72000" rIns="72000" bIns="72000" rtlCol="0" anchor="ctr" anchorCtr="1">
              <a:noAutofit/>
            </a:bodyPr>
            <a:lstStyle/>
            <a:p>
              <a:r>
                <a:rPr lang="en-MY" sz="1800" b="1">
                  <a:solidFill>
                    <a:schemeClr val="bg1"/>
                  </a:solidFill>
                  <a:latin typeface="Palatino Linotype" panose="02040502050505030304" pitchFamily="18" charset="0"/>
                </a:rPr>
                <a:t>t</a:t>
              </a:r>
            </a:p>
          </p:txBody>
        </p:sp>
      </p:grpSp>
      <p:sp>
        <p:nvSpPr>
          <p:cNvPr id="19" name="TextBox 18">
            <a:extLst>
              <a:ext uri="{FF2B5EF4-FFF2-40B4-BE49-F238E27FC236}">
                <a16:creationId xmlns:a16="http://schemas.microsoft.com/office/drawing/2014/main" id="{83D0E031-5AE2-4D5C-99C2-EC0F08276103}"/>
              </a:ext>
            </a:extLst>
          </p:cNvPr>
          <p:cNvSpPr txBox="1"/>
          <p:nvPr/>
        </p:nvSpPr>
        <p:spPr>
          <a:xfrm>
            <a:off x="0" y="4455935"/>
            <a:ext cx="12192000" cy="923330"/>
          </a:xfrm>
          <a:prstGeom prst="rect">
            <a:avLst/>
          </a:prstGeom>
          <a:solidFill>
            <a:schemeClr val="accent1"/>
          </a:solidFill>
          <a:ln>
            <a:noFill/>
          </a:ln>
        </p:spPr>
        <p:txBody>
          <a:bodyPr wrap="square" rtlCol="0" anchor="ctr">
            <a:spAutoFit/>
          </a:bodyPr>
          <a:lstStyle/>
          <a:p>
            <a:pPr algn="l"/>
            <a:r>
              <a:rPr lang="en-US" sz="5400" b="1"/>
              <a:t>				Background &amp; Scope</a:t>
            </a:r>
          </a:p>
        </p:txBody>
      </p:sp>
      <p:grpSp>
        <p:nvGrpSpPr>
          <p:cNvPr id="18" name="Group 17">
            <a:extLst>
              <a:ext uri="{FF2B5EF4-FFF2-40B4-BE49-F238E27FC236}">
                <a16:creationId xmlns:a16="http://schemas.microsoft.com/office/drawing/2014/main" id="{0C8E71B8-D99B-48CC-B776-4BBD640DF3B5}"/>
              </a:ext>
            </a:extLst>
          </p:cNvPr>
          <p:cNvGrpSpPr/>
          <p:nvPr/>
        </p:nvGrpSpPr>
        <p:grpSpPr>
          <a:xfrm>
            <a:off x="1232128" y="3774600"/>
            <a:ext cx="2286000" cy="2286000"/>
            <a:chOff x="720000" y="1260000"/>
            <a:chExt cx="3670256" cy="3670259"/>
          </a:xfrm>
        </p:grpSpPr>
        <p:sp>
          <p:nvSpPr>
            <p:cNvPr id="16" name="Oval 15">
              <a:extLst>
                <a:ext uri="{FF2B5EF4-FFF2-40B4-BE49-F238E27FC236}">
                  <a16:creationId xmlns:a16="http://schemas.microsoft.com/office/drawing/2014/main" id="{89D745AC-1E57-48DE-8543-BE90090F6791}"/>
                </a:ext>
              </a:extLst>
            </p:cNvPr>
            <p:cNvSpPr/>
            <p:nvPr/>
          </p:nvSpPr>
          <p:spPr>
            <a:xfrm>
              <a:off x="720000" y="1260000"/>
              <a:ext cx="3670256" cy="3670259"/>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tx1">
                    <a:lumMod val="75000"/>
                    <a:lumOff val="25000"/>
                  </a:schemeClr>
                </a:solidFill>
              </a:endParaRPr>
            </a:p>
          </p:txBody>
        </p:sp>
        <p:pic>
          <p:nvPicPr>
            <p:cNvPr id="17" name="Graphic 16" descr="Lightbulb">
              <a:extLst>
                <a:ext uri="{FF2B5EF4-FFF2-40B4-BE49-F238E27FC236}">
                  <a16:creationId xmlns:a16="http://schemas.microsoft.com/office/drawing/2014/main" id="{FEDCD9BA-5EB7-4C03-8DDB-7D9BDB7A44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7295" y="1647296"/>
              <a:ext cx="2895665" cy="2895665"/>
            </a:xfrm>
            <a:prstGeom prst="rect">
              <a:avLst/>
            </a:prstGeom>
          </p:spPr>
        </p:pic>
      </p:grpSp>
    </p:spTree>
    <p:extLst>
      <p:ext uri="{BB962C8B-B14F-4D97-AF65-F5344CB8AC3E}">
        <p14:creationId xmlns:p14="http://schemas.microsoft.com/office/powerpoint/2010/main" val="197353435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2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842176-6E6B-44AB-9F46-43188F66CAC2}"/>
              </a:ext>
            </a:extLst>
          </p:cNvPr>
          <p:cNvSpPr/>
          <p:nvPr/>
        </p:nvSpPr>
        <p:spPr>
          <a:xfrm>
            <a:off x="11472000" y="-2649"/>
            <a:ext cx="72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 name="Slide Number Placeholder 5">
            <a:extLst>
              <a:ext uri="{FF2B5EF4-FFF2-40B4-BE49-F238E27FC236}">
                <a16:creationId xmlns:a16="http://schemas.microsoft.com/office/drawing/2014/main" id="{049BE619-E3C6-4249-B6A2-6DBC80979F07}"/>
              </a:ext>
            </a:extLst>
          </p:cNvPr>
          <p:cNvSpPr txBox="1">
            <a:spLocks/>
          </p:cNvSpPr>
          <p:nvPr/>
        </p:nvSpPr>
        <p:spPr>
          <a:xfrm>
            <a:off x="11472000" y="6138000"/>
            <a:ext cx="720000" cy="720000"/>
          </a:xfrm>
          <a:prstGeom prst="rect">
            <a:avLst/>
          </a:prstGeom>
          <a:solidFill>
            <a:schemeClr val="accent1"/>
          </a:solidFill>
          <a:ln w="36000">
            <a:noFill/>
          </a:ln>
        </p:spPr>
        <p:txBody>
          <a:bodyPr vert="horz" lIns="72000" tIns="72000" rIns="72000" bIns="72000" rtlCol="0" anchor="ctr" anchorCtr="1"/>
          <a:lstStyle>
            <a:defPPr>
              <a:defRPr lang="en-US"/>
            </a:defPPr>
            <a:lvl1pPr marL="0" algn="l" defTabSz="914400" rtl="0" eaLnBrk="1" latinLnBrk="0" hangingPunct="1">
              <a:defRPr lang="en-MY" sz="1800" b="1" kern="1200" smtClean="0">
                <a:solidFill>
                  <a:schemeClr val="tx1"/>
                </a:solidFill>
                <a:latin typeface="Palatino Linotype" panose="02040502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357C2A-6DC5-4997-ADD1-D17D3D72CF0B}" type="slidenum">
              <a:rPr lang="en-GB" sz="2000" smtClean="0">
                <a:latin typeface="+mn-lt"/>
              </a:rPr>
              <a:pPr/>
              <a:t>‹#›</a:t>
            </a:fld>
            <a:endParaRPr lang="en-GB" sz="2000" dirty="0">
              <a:latin typeface="+mn-lt"/>
            </a:endParaRPr>
          </a:p>
        </p:txBody>
      </p:sp>
      <p:sp>
        <p:nvSpPr>
          <p:cNvPr id="4" name="Rectangle 3">
            <a:extLst>
              <a:ext uri="{FF2B5EF4-FFF2-40B4-BE49-F238E27FC236}">
                <a16:creationId xmlns:a16="http://schemas.microsoft.com/office/drawing/2014/main" id="{F43350C7-6AA7-466F-A4B0-133A6BBB82F2}"/>
              </a:ext>
            </a:extLst>
          </p:cNvPr>
          <p:cNvSpPr/>
          <p:nvPr/>
        </p:nvSpPr>
        <p:spPr>
          <a:xfrm>
            <a:off x="0" y="6138000"/>
            <a:ext cx="72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nvGrpSpPr>
          <p:cNvPr id="5" name="Group 4">
            <a:extLst>
              <a:ext uri="{FF2B5EF4-FFF2-40B4-BE49-F238E27FC236}">
                <a16:creationId xmlns:a16="http://schemas.microsoft.com/office/drawing/2014/main" id="{8BC34E64-41C7-4139-8B6C-F89AEECA5019}"/>
              </a:ext>
            </a:extLst>
          </p:cNvPr>
          <p:cNvGrpSpPr/>
          <p:nvPr/>
        </p:nvGrpSpPr>
        <p:grpSpPr>
          <a:xfrm>
            <a:off x="360000" y="174701"/>
            <a:ext cx="3960000" cy="360000"/>
            <a:chOff x="360000" y="6300000"/>
            <a:chExt cx="3960000" cy="360000"/>
          </a:xfrm>
        </p:grpSpPr>
        <p:sp>
          <p:nvSpPr>
            <p:cNvPr id="6" name="TextBox 5">
              <a:extLst>
                <a:ext uri="{FF2B5EF4-FFF2-40B4-BE49-F238E27FC236}">
                  <a16:creationId xmlns:a16="http://schemas.microsoft.com/office/drawing/2014/main" id="{9E9C0CC9-C944-4537-B223-978004AFA679}"/>
                </a:ext>
              </a:extLst>
            </p:cNvPr>
            <p:cNvSpPr txBox="1">
              <a:spLocks/>
            </p:cNvSpPr>
            <p:nvPr/>
          </p:nvSpPr>
          <p:spPr>
            <a:xfrm>
              <a:off x="360000" y="6300000"/>
              <a:ext cx="360000" cy="360000"/>
            </a:xfrm>
            <a:prstGeom prst="rect">
              <a:avLst/>
            </a:prstGeom>
            <a:solidFill>
              <a:schemeClr val="accent1"/>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n</a:t>
              </a:r>
            </a:p>
          </p:txBody>
        </p:sp>
        <p:sp>
          <p:nvSpPr>
            <p:cNvPr id="7" name="TextBox 6">
              <a:extLst>
                <a:ext uri="{FF2B5EF4-FFF2-40B4-BE49-F238E27FC236}">
                  <a16:creationId xmlns:a16="http://schemas.microsoft.com/office/drawing/2014/main" id="{78856A35-EDA0-48B4-8E65-B25991C0D8D3}"/>
                </a:ext>
              </a:extLst>
            </p:cNvPr>
            <p:cNvSpPr txBox="1">
              <a:spLocks/>
            </p:cNvSpPr>
            <p:nvPr/>
          </p:nvSpPr>
          <p:spPr>
            <a:xfrm>
              <a:off x="72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a:t>
              </a:r>
            </a:p>
          </p:txBody>
        </p:sp>
        <p:sp>
          <p:nvSpPr>
            <p:cNvPr id="8" name="TextBox 7">
              <a:extLst>
                <a:ext uri="{FF2B5EF4-FFF2-40B4-BE49-F238E27FC236}">
                  <a16:creationId xmlns:a16="http://schemas.microsoft.com/office/drawing/2014/main" id="{1ADC5994-03B2-4BDF-8740-C2BA6E0B33AF}"/>
                </a:ext>
              </a:extLst>
            </p:cNvPr>
            <p:cNvSpPr txBox="1">
              <a:spLocks/>
            </p:cNvSpPr>
            <p:nvPr/>
          </p:nvSpPr>
          <p:spPr>
            <a:xfrm>
              <a:off x="108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a</a:t>
              </a:r>
            </a:p>
          </p:txBody>
        </p:sp>
        <p:sp>
          <p:nvSpPr>
            <p:cNvPr id="9" name="TextBox 8">
              <a:extLst>
                <a:ext uri="{FF2B5EF4-FFF2-40B4-BE49-F238E27FC236}">
                  <a16:creationId xmlns:a16="http://schemas.microsoft.com/office/drawing/2014/main" id="{6A3DC359-CFD5-4591-8592-2ECA4C72CB97}"/>
                </a:ext>
              </a:extLst>
            </p:cNvPr>
            <p:cNvSpPr txBox="1">
              <a:spLocks/>
            </p:cNvSpPr>
            <p:nvPr/>
          </p:nvSpPr>
          <p:spPr>
            <a:xfrm>
              <a:off x="1440000" y="6300000"/>
              <a:ext cx="360000" cy="360000"/>
            </a:xfrm>
            <a:prstGeom prst="rect">
              <a:avLst/>
            </a:prstGeom>
            <a:solidFill>
              <a:schemeClr val="accent4"/>
            </a:solidFill>
            <a:ln w="36000">
              <a:noFill/>
            </a:ln>
          </p:spPr>
          <p:txBody>
            <a:bodyPr wrap="none" lIns="72000" tIns="72000" rIns="72000" bIns="72000" rtlCol="0" anchor="ctr" anchorCtr="1">
              <a:noAutofit/>
            </a:bodyPr>
            <a:lstStyle/>
            <a:p>
              <a:r>
                <a:rPr lang="en-MY" sz="1800" b="1">
                  <a:solidFill>
                    <a:schemeClr val="bg1"/>
                  </a:solidFill>
                  <a:latin typeface="Palatino Linotype" panose="02040502050505030304" pitchFamily="18" charset="0"/>
                </a:rPr>
                <a:t>c</a:t>
              </a:r>
            </a:p>
          </p:txBody>
        </p:sp>
        <p:sp>
          <p:nvSpPr>
            <p:cNvPr id="10" name="TextBox 9">
              <a:extLst>
                <a:ext uri="{FF2B5EF4-FFF2-40B4-BE49-F238E27FC236}">
                  <a16:creationId xmlns:a16="http://schemas.microsoft.com/office/drawing/2014/main" id="{2D8E40D7-5CE4-4A69-B194-5A12FBAB3CE0}"/>
                </a:ext>
              </a:extLst>
            </p:cNvPr>
            <p:cNvSpPr txBox="1">
              <a:spLocks/>
            </p:cNvSpPr>
            <p:nvPr/>
          </p:nvSpPr>
          <p:spPr>
            <a:xfrm>
              <a:off x="180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t</a:t>
              </a:r>
            </a:p>
          </p:txBody>
        </p:sp>
        <p:sp>
          <p:nvSpPr>
            <p:cNvPr id="11" name="TextBox 10">
              <a:extLst>
                <a:ext uri="{FF2B5EF4-FFF2-40B4-BE49-F238E27FC236}">
                  <a16:creationId xmlns:a16="http://schemas.microsoft.com/office/drawing/2014/main" id="{C628C56D-FCBA-4C2D-97A9-87112359A1FB}"/>
                </a:ext>
              </a:extLst>
            </p:cNvPr>
            <p:cNvSpPr txBox="1">
              <a:spLocks/>
            </p:cNvSpPr>
            <p:nvPr/>
          </p:nvSpPr>
          <p:spPr>
            <a:xfrm>
              <a:off x="2160000" y="6300000"/>
              <a:ext cx="360000" cy="360000"/>
            </a:xfrm>
            <a:prstGeom prst="rect">
              <a:avLst/>
            </a:prstGeom>
            <a:solidFill>
              <a:schemeClr val="accent6"/>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u</a:t>
              </a:r>
            </a:p>
          </p:txBody>
        </p:sp>
        <p:sp>
          <p:nvSpPr>
            <p:cNvPr id="12" name="TextBox 11">
              <a:extLst>
                <a:ext uri="{FF2B5EF4-FFF2-40B4-BE49-F238E27FC236}">
                  <a16:creationId xmlns:a16="http://schemas.microsoft.com/office/drawing/2014/main" id="{FD782100-5E49-4C0F-911C-C89442FF8DED}"/>
                </a:ext>
              </a:extLst>
            </p:cNvPr>
            <p:cNvSpPr txBox="1">
              <a:spLocks/>
            </p:cNvSpPr>
            <p:nvPr/>
          </p:nvSpPr>
          <p:spPr>
            <a:xfrm>
              <a:off x="3240000" y="6300000"/>
              <a:ext cx="360000" cy="360000"/>
            </a:xfrm>
            <a:prstGeom prst="rect">
              <a:avLst/>
            </a:prstGeom>
            <a:solidFill>
              <a:schemeClr val="accent3"/>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i</a:t>
              </a:r>
            </a:p>
          </p:txBody>
        </p:sp>
        <p:sp>
          <p:nvSpPr>
            <p:cNvPr id="13" name="TextBox 12">
              <a:extLst>
                <a:ext uri="{FF2B5EF4-FFF2-40B4-BE49-F238E27FC236}">
                  <a16:creationId xmlns:a16="http://schemas.microsoft.com/office/drawing/2014/main" id="{9CD062C6-D49D-4E9F-9D71-02116455CF97}"/>
                </a:ext>
              </a:extLst>
            </p:cNvPr>
            <p:cNvSpPr txBox="1">
              <a:spLocks/>
            </p:cNvSpPr>
            <p:nvPr/>
          </p:nvSpPr>
          <p:spPr>
            <a:xfrm>
              <a:off x="288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r</a:t>
              </a:r>
            </a:p>
          </p:txBody>
        </p:sp>
        <p:sp>
          <p:nvSpPr>
            <p:cNvPr id="14" name="TextBox 13">
              <a:extLst>
                <a:ext uri="{FF2B5EF4-FFF2-40B4-BE49-F238E27FC236}">
                  <a16:creationId xmlns:a16="http://schemas.microsoft.com/office/drawing/2014/main" id="{BF183CBB-5C43-4D46-95AE-ABF929E68703}"/>
                </a:ext>
              </a:extLst>
            </p:cNvPr>
            <p:cNvSpPr txBox="1">
              <a:spLocks/>
            </p:cNvSpPr>
            <p:nvPr/>
          </p:nvSpPr>
          <p:spPr>
            <a:xfrm>
              <a:off x="3960000" y="6300000"/>
              <a:ext cx="360000" cy="360000"/>
            </a:xfrm>
            <a:prstGeom prst="rect">
              <a:avLst/>
            </a:prstGeom>
            <a:solidFill>
              <a:schemeClr val="accent5"/>
            </a:solidFill>
            <a:ln w="36000">
              <a:noFill/>
            </a:ln>
          </p:spPr>
          <p:txBody>
            <a:bodyPr wrap="none" lIns="72000" tIns="72000" rIns="72000" bIns="72000" rtlCol="0" anchor="ctr" anchorCtr="1">
              <a:noAutofit/>
            </a:bodyPr>
            <a:lstStyle/>
            <a:p>
              <a:r>
                <a:rPr lang="en-MY" sz="1800" b="1">
                  <a:solidFill>
                    <a:schemeClr val="bg1"/>
                  </a:solidFill>
                  <a:latin typeface="Palatino Linotype" panose="02040502050505030304" pitchFamily="18" charset="0"/>
                </a:rPr>
                <a:t>l</a:t>
              </a:r>
            </a:p>
          </p:txBody>
        </p:sp>
        <p:sp>
          <p:nvSpPr>
            <p:cNvPr id="15" name="TextBox 14">
              <a:extLst>
                <a:ext uri="{FF2B5EF4-FFF2-40B4-BE49-F238E27FC236}">
                  <a16:creationId xmlns:a16="http://schemas.microsoft.com/office/drawing/2014/main" id="{B05D728C-BCD8-41DA-890E-C2D8A057E4CC}"/>
                </a:ext>
              </a:extLst>
            </p:cNvPr>
            <p:cNvSpPr txBox="1">
              <a:spLocks/>
            </p:cNvSpPr>
            <p:nvPr/>
          </p:nvSpPr>
          <p:spPr>
            <a:xfrm>
              <a:off x="3600000" y="6300000"/>
              <a:ext cx="360000" cy="360000"/>
            </a:xfrm>
            <a:prstGeom prst="rect">
              <a:avLst/>
            </a:prstGeom>
            <a:solidFill>
              <a:schemeClr val="accent4"/>
            </a:solidFill>
            <a:ln w="36000">
              <a:noFill/>
            </a:ln>
          </p:spPr>
          <p:txBody>
            <a:bodyPr wrap="none" lIns="72000" tIns="72000" rIns="72000" bIns="72000" rtlCol="0" anchor="ctr" anchorCtr="1">
              <a:noAutofit/>
            </a:bodyPr>
            <a:lstStyle/>
            <a:p>
              <a:r>
                <a:rPr lang="en-MY" sz="1800" b="1">
                  <a:solidFill>
                    <a:schemeClr val="bg1"/>
                  </a:solidFill>
                  <a:latin typeface="Palatino Linotype" panose="02040502050505030304" pitchFamily="18" charset="0"/>
                </a:rPr>
                <a:t>a</a:t>
              </a:r>
            </a:p>
          </p:txBody>
        </p:sp>
        <p:sp>
          <p:nvSpPr>
            <p:cNvPr id="16" name="TextBox 15">
              <a:extLst>
                <a:ext uri="{FF2B5EF4-FFF2-40B4-BE49-F238E27FC236}">
                  <a16:creationId xmlns:a16="http://schemas.microsoft.com/office/drawing/2014/main" id="{B979AA04-97BA-4967-92D0-FFBB04B43EE6}"/>
                </a:ext>
              </a:extLst>
            </p:cNvPr>
            <p:cNvSpPr txBox="1">
              <a:spLocks/>
            </p:cNvSpPr>
            <p:nvPr/>
          </p:nvSpPr>
          <p:spPr>
            <a:xfrm>
              <a:off x="2520000" y="6300000"/>
              <a:ext cx="360000" cy="360000"/>
            </a:xfrm>
            <a:prstGeom prst="rect">
              <a:avLst/>
            </a:prstGeom>
            <a:solidFill>
              <a:schemeClr val="accent1"/>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a</a:t>
              </a:r>
            </a:p>
          </p:txBody>
        </p:sp>
        <p:sp>
          <p:nvSpPr>
            <p:cNvPr id="17" name="TextBox 16">
              <a:extLst>
                <a:ext uri="{FF2B5EF4-FFF2-40B4-BE49-F238E27FC236}">
                  <a16:creationId xmlns:a16="http://schemas.microsoft.com/office/drawing/2014/main" id="{1E4DBB4B-5B57-4A9F-ABE5-4784B054CB76}"/>
                </a:ext>
              </a:extLst>
            </p:cNvPr>
            <p:cNvSpPr txBox="1">
              <a:spLocks/>
            </p:cNvSpPr>
            <p:nvPr/>
          </p:nvSpPr>
          <p:spPr>
            <a:xfrm>
              <a:off x="1080000" y="6300000"/>
              <a:ext cx="360000" cy="360000"/>
            </a:xfrm>
            <a:prstGeom prst="rect">
              <a:avLst/>
            </a:prstGeom>
            <a:solidFill>
              <a:schemeClr val="accent3"/>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a</a:t>
              </a:r>
            </a:p>
          </p:txBody>
        </p:sp>
        <p:sp>
          <p:nvSpPr>
            <p:cNvPr id="18" name="TextBox 17">
              <a:extLst>
                <a:ext uri="{FF2B5EF4-FFF2-40B4-BE49-F238E27FC236}">
                  <a16:creationId xmlns:a16="http://schemas.microsoft.com/office/drawing/2014/main" id="{94633540-2339-4BA4-A3E2-0670C481218A}"/>
                </a:ext>
              </a:extLst>
            </p:cNvPr>
            <p:cNvSpPr txBox="1">
              <a:spLocks/>
            </p:cNvSpPr>
            <p:nvPr/>
          </p:nvSpPr>
          <p:spPr>
            <a:xfrm>
              <a:off x="1800000" y="6300000"/>
              <a:ext cx="360000" cy="360000"/>
            </a:xfrm>
            <a:prstGeom prst="rect">
              <a:avLst/>
            </a:prstGeom>
            <a:solidFill>
              <a:schemeClr val="accent5"/>
            </a:solidFill>
            <a:ln w="36000">
              <a:noFill/>
            </a:ln>
          </p:spPr>
          <p:txBody>
            <a:bodyPr wrap="none" lIns="72000" tIns="72000" rIns="72000" bIns="72000" rtlCol="0" anchor="ctr" anchorCtr="1">
              <a:noAutofit/>
            </a:bodyPr>
            <a:lstStyle/>
            <a:p>
              <a:r>
                <a:rPr lang="en-MY" sz="1800" b="1">
                  <a:solidFill>
                    <a:schemeClr val="bg1"/>
                  </a:solidFill>
                  <a:latin typeface="Palatino Linotype" panose="02040502050505030304" pitchFamily="18" charset="0"/>
                </a:rPr>
                <a:t>t</a:t>
              </a:r>
            </a:p>
          </p:txBody>
        </p:sp>
      </p:grpSp>
      <p:sp>
        <p:nvSpPr>
          <p:cNvPr id="21" name="TextBox 20">
            <a:extLst>
              <a:ext uri="{FF2B5EF4-FFF2-40B4-BE49-F238E27FC236}">
                <a16:creationId xmlns:a16="http://schemas.microsoft.com/office/drawing/2014/main" id="{ACFECB6B-238E-4B21-9267-55D92864B010}"/>
              </a:ext>
            </a:extLst>
          </p:cNvPr>
          <p:cNvSpPr txBox="1"/>
          <p:nvPr/>
        </p:nvSpPr>
        <p:spPr>
          <a:xfrm>
            <a:off x="7153200" y="0"/>
            <a:ext cx="4320000" cy="720000"/>
          </a:xfrm>
          <a:prstGeom prst="rect">
            <a:avLst/>
          </a:prstGeom>
          <a:noFill/>
        </p:spPr>
        <p:txBody>
          <a:bodyPr wrap="square" rtlCol="0" anchor="ctr">
            <a:noAutofit/>
          </a:bodyPr>
          <a:lstStyle/>
          <a:p>
            <a:pPr algn="r"/>
            <a:r>
              <a:rPr lang="en-MY" sz="2400" b="1" dirty="0"/>
              <a:t>Background &amp; Scope</a:t>
            </a:r>
          </a:p>
        </p:txBody>
      </p:sp>
      <p:sp>
        <p:nvSpPr>
          <p:cNvPr id="39" name="Content Placeholder 38">
            <a:extLst>
              <a:ext uri="{FF2B5EF4-FFF2-40B4-BE49-F238E27FC236}">
                <a16:creationId xmlns:a16="http://schemas.microsoft.com/office/drawing/2014/main" id="{2D393531-71F0-45AD-85B5-808CDE81550D}"/>
              </a:ext>
            </a:extLst>
          </p:cNvPr>
          <p:cNvSpPr>
            <a:spLocks noGrp="1"/>
          </p:cNvSpPr>
          <p:nvPr>
            <p:ph sz="quarter" idx="10" hasCustomPrompt="1"/>
          </p:nvPr>
        </p:nvSpPr>
        <p:spPr>
          <a:xfrm>
            <a:off x="796209" y="2662362"/>
            <a:ext cx="4887582" cy="4069871"/>
          </a:xfrm>
        </p:spPr>
        <p:txBody>
          <a:bodyPr/>
          <a:lstStyle>
            <a:lvl1pPr marL="0" indent="0" algn="ctr">
              <a:spcBef>
                <a:spcPts val="0"/>
              </a:spcBef>
              <a:buNone/>
              <a:defRPr sz="1400"/>
            </a:lvl1pPr>
          </a:lstStyle>
          <a:p>
            <a:pPr lvl="0"/>
            <a:r>
              <a:rPr lang="en-US" dirty="0"/>
              <a:t>Edit</a:t>
            </a:r>
            <a:endParaRPr lang="en-MY" dirty="0"/>
          </a:p>
        </p:txBody>
      </p:sp>
      <p:sp>
        <p:nvSpPr>
          <p:cNvPr id="42" name="Content Placeholder 38">
            <a:extLst>
              <a:ext uri="{FF2B5EF4-FFF2-40B4-BE49-F238E27FC236}">
                <a16:creationId xmlns:a16="http://schemas.microsoft.com/office/drawing/2014/main" id="{8B0B316F-6E6B-411B-B7CF-69701BD7415D}"/>
              </a:ext>
            </a:extLst>
          </p:cNvPr>
          <p:cNvSpPr>
            <a:spLocks noGrp="1"/>
          </p:cNvSpPr>
          <p:nvPr>
            <p:ph sz="quarter" idx="13" hasCustomPrompt="1"/>
          </p:nvPr>
        </p:nvSpPr>
        <p:spPr>
          <a:xfrm>
            <a:off x="6480077" y="2662362"/>
            <a:ext cx="4887582" cy="4069871"/>
          </a:xfrm>
        </p:spPr>
        <p:txBody>
          <a:bodyPr>
            <a:normAutofit/>
          </a:bodyPr>
          <a:lstStyle>
            <a:lvl1pPr marL="0" indent="0" algn="ctr">
              <a:spcBef>
                <a:spcPts val="0"/>
              </a:spcBef>
              <a:buNone/>
              <a:defRPr sz="1400"/>
            </a:lvl1pPr>
          </a:lstStyle>
          <a:p>
            <a:pPr lvl="0"/>
            <a:r>
              <a:rPr lang="en-US" dirty="0"/>
              <a:t>Edit </a:t>
            </a:r>
            <a:endParaRPr lang="en-MY" dirty="0"/>
          </a:p>
        </p:txBody>
      </p:sp>
      <p:grpSp>
        <p:nvGrpSpPr>
          <p:cNvPr id="59" name="Group 58">
            <a:extLst>
              <a:ext uri="{FF2B5EF4-FFF2-40B4-BE49-F238E27FC236}">
                <a16:creationId xmlns:a16="http://schemas.microsoft.com/office/drawing/2014/main" id="{81564A77-FF67-40C4-A79A-55B1C83780D7}"/>
              </a:ext>
            </a:extLst>
          </p:cNvPr>
          <p:cNvGrpSpPr/>
          <p:nvPr/>
        </p:nvGrpSpPr>
        <p:grpSpPr>
          <a:xfrm>
            <a:off x="759726" y="789012"/>
            <a:ext cx="10672548" cy="1873351"/>
            <a:chOff x="639558" y="789012"/>
            <a:chExt cx="10912884" cy="1873351"/>
          </a:xfrm>
        </p:grpSpPr>
        <p:sp>
          <p:nvSpPr>
            <p:cNvPr id="60" name="Oval 59">
              <a:extLst>
                <a:ext uri="{FF2B5EF4-FFF2-40B4-BE49-F238E27FC236}">
                  <a16:creationId xmlns:a16="http://schemas.microsoft.com/office/drawing/2014/main" id="{428F7529-8FEB-4974-B975-9A0A6296D7D1}"/>
                </a:ext>
              </a:extLst>
            </p:cNvPr>
            <p:cNvSpPr/>
            <p:nvPr/>
          </p:nvSpPr>
          <p:spPr>
            <a:xfrm>
              <a:off x="8303100" y="789012"/>
              <a:ext cx="1368900" cy="1368901"/>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tx1">
                    <a:lumMod val="75000"/>
                    <a:lumOff val="25000"/>
                  </a:schemeClr>
                </a:solidFill>
              </a:endParaRPr>
            </a:p>
          </p:txBody>
        </p:sp>
        <p:pic>
          <p:nvPicPr>
            <p:cNvPr id="61" name="Graphic 60" descr="Checklist">
              <a:extLst>
                <a:ext uri="{FF2B5EF4-FFF2-40B4-BE49-F238E27FC236}">
                  <a16:creationId xmlns:a16="http://schemas.microsoft.com/office/drawing/2014/main" id="{3E144201-0BF9-42CB-9D7F-3E253FCBB7F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47550" y="933462"/>
              <a:ext cx="1080000" cy="1080000"/>
            </a:xfrm>
            <a:prstGeom prst="rect">
              <a:avLst/>
            </a:prstGeom>
          </p:spPr>
        </p:pic>
        <p:sp>
          <p:nvSpPr>
            <p:cNvPr id="62" name="TextBox 61">
              <a:extLst>
                <a:ext uri="{FF2B5EF4-FFF2-40B4-BE49-F238E27FC236}">
                  <a16:creationId xmlns:a16="http://schemas.microsoft.com/office/drawing/2014/main" id="{BD7B666E-391F-4ECC-BB5F-3A772F7B778F}"/>
                </a:ext>
              </a:extLst>
            </p:cNvPr>
            <p:cNvSpPr txBox="1"/>
            <p:nvPr/>
          </p:nvSpPr>
          <p:spPr>
            <a:xfrm>
              <a:off x="639558" y="2302362"/>
              <a:ext cx="5089326" cy="360001"/>
            </a:xfrm>
            <a:prstGeom prst="rect">
              <a:avLst/>
            </a:prstGeom>
            <a:noFill/>
            <a:ln>
              <a:noFill/>
            </a:ln>
          </p:spPr>
          <p:txBody>
            <a:bodyPr wrap="square" lIns="0" tIns="0" rIns="0" bIns="0" rtlCol="0" anchor="t">
              <a:noAutofit/>
            </a:bodyPr>
            <a:lstStyle/>
            <a:p>
              <a:pPr algn="ctr"/>
              <a:r>
                <a:rPr lang="en-MY" sz="2000" b="1" dirty="0"/>
                <a:t>Background</a:t>
              </a:r>
            </a:p>
            <a:p>
              <a:pPr algn="ctr"/>
              <a:endParaRPr lang="en-GB" sz="1600" b="1" dirty="0"/>
            </a:p>
            <a:p>
              <a:pPr algn="ctr">
                <a:spcAft>
                  <a:spcPts val="1800"/>
                </a:spcAft>
              </a:pPr>
              <a:endParaRPr lang="en-GB" sz="1600" dirty="0"/>
            </a:p>
          </p:txBody>
        </p:sp>
        <p:sp>
          <p:nvSpPr>
            <p:cNvPr id="63" name="TextBox 62">
              <a:extLst>
                <a:ext uri="{FF2B5EF4-FFF2-40B4-BE49-F238E27FC236}">
                  <a16:creationId xmlns:a16="http://schemas.microsoft.com/office/drawing/2014/main" id="{35930FCC-B8B5-4D38-A58D-8501E5851EC0}"/>
                </a:ext>
              </a:extLst>
            </p:cNvPr>
            <p:cNvSpPr txBox="1"/>
            <p:nvPr/>
          </p:nvSpPr>
          <p:spPr>
            <a:xfrm>
              <a:off x="6368442" y="2302362"/>
              <a:ext cx="5184000" cy="360001"/>
            </a:xfrm>
            <a:prstGeom prst="rect">
              <a:avLst/>
            </a:prstGeom>
            <a:noFill/>
            <a:ln>
              <a:noFill/>
            </a:ln>
          </p:spPr>
          <p:txBody>
            <a:bodyPr wrap="square" lIns="0" tIns="0" rIns="0" bIns="0" rtlCol="0" anchor="t">
              <a:noAutofit/>
            </a:bodyPr>
            <a:lstStyle/>
            <a:p>
              <a:pPr algn="ctr"/>
              <a:r>
                <a:rPr lang="en-GB" altLang="ko-KR" sz="2000" b="1" dirty="0">
                  <a:cs typeface="Arial" pitchFamily="34" charset="0"/>
                </a:rPr>
                <a:t>Scope</a:t>
              </a:r>
              <a:endParaRPr lang="en-GB" altLang="ko-KR" sz="2000" dirty="0">
                <a:cs typeface="Arial" pitchFamily="34" charset="0"/>
              </a:endParaRPr>
            </a:p>
            <a:p>
              <a:pPr algn="ctr"/>
              <a:endParaRPr lang="en-GB" altLang="ko-KR" sz="1600" dirty="0">
                <a:cs typeface="Arial" pitchFamily="34" charset="0"/>
              </a:endParaRPr>
            </a:p>
          </p:txBody>
        </p:sp>
        <p:sp>
          <p:nvSpPr>
            <p:cNvPr id="64" name="Oval 63">
              <a:extLst>
                <a:ext uri="{FF2B5EF4-FFF2-40B4-BE49-F238E27FC236}">
                  <a16:creationId xmlns:a16="http://schemas.microsoft.com/office/drawing/2014/main" id="{9C385446-2EDD-4FC6-9C9E-C2DBBECB1B2D}"/>
                </a:ext>
              </a:extLst>
            </p:cNvPr>
            <p:cNvSpPr/>
            <p:nvPr/>
          </p:nvSpPr>
          <p:spPr>
            <a:xfrm>
              <a:off x="2520000" y="789012"/>
              <a:ext cx="1368900" cy="1368901"/>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tx1">
                    <a:lumMod val="75000"/>
                    <a:lumOff val="25000"/>
                  </a:schemeClr>
                </a:solidFill>
              </a:endParaRPr>
            </a:p>
          </p:txBody>
        </p:sp>
        <p:pic>
          <p:nvPicPr>
            <p:cNvPr id="65" name="Graphic 64" descr="Blackboard">
              <a:extLst>
                <a:ext uri="{FF2B5EF4-FFF2-40B4-BE49-F238E27FC236}">
                  <a16:creationId xmlns:a16="http://schemas.microsoft.com/office/drawing/2014/main" id="{8C57DCB9-D36B-4F80-8A58-5FCD84C132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64450" y="933462"/>
              <a:ext cx="1080000" cy="1080000"/>
            </a:xfrm>
            <a:prstGeom prst="rect">
              <a:avLst/>
            </a:prstGeom>
          </p:spPr>
        </p:pic>
      </p:grpSp>
    </p:spTree>
    <p:extLst>
      <p:ext uri="{BB962C8B-B14F-4D97-AF65-F5344CB8AC3E}">
        <p14:creationId xmlns:p14="http://schemas.microsoft.com/office/powerpoint/2010/main" val="389721046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pproach &amp; Methodology">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5C23D401-572F-4D8F-A6C3-EC9DBB0D1BC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0" t="16398" b="12795"/>
          <a:stretch/>
        </p:blipFill>
        <p:spPr>
          <a:xfrm>
            <a:off x="0" y="0"/>
            <a:ext cx="12192000" cy="4919472"/>
          </a:xfrm>
          <a:prstGeom prst="rect">
            <a:avLst/>
          </a:prstGeom>
        </p:spPr>
      </p:pic>
      <p:grpSp>
        <p:nvGrpSpPr>
          <p:cNvPr id="2" name="Group 1">
            <a:extLst>
              <a:ext uri="{FF2B5EF4-FFF2-40B4-BE49-F238E27FC236}">
                <a16:creationId xmlns:a16="http://schemas.microsoft.com/office/drawing/2014/main" id="{39891555-B36C-41A2-B19F-144FC3D39D5C}"/>
              </a:ext>
            </a:extLst>
          </p:cNvPr>
          <p:cNvGrpSpPr/>
          <p:nvPr/>
        </p:nvGrpSpPr>
        <p:grpSpPr>
          <a:xfrm>
            <a:off x="395128" y="6280189"/>
            <a:ext cx="3960000" cy="360000"/>
            <a:chOff x="360000" y="6300000"/>
            <a:chExt cx="3960000" cy="360000"/>
          </a:xfrm>
        </p:grpSpPr>
        <p:sp>
          <p:nvSpPr>
            <p:cNvPr id="3" name="TextBox 2">
              <a:extLst>
                <a:ext uri="{FF2B5EF4-FFF2-40B4-BE49-F238E27FC236}">
                  <a16:creationId xmlns:a16="http://schemas.microsoft.com/office/drawing/2014/main" id="{05C608EA-7A2A-43C6-B42C-96EBEF7A1A8F}"/>
                </a:ext>
              </a:extLst>
            </p:cNvPr>
            <p:cNvSpPr txBox="1">
              <a:spLocks/>
            </p:cNvSpPr>
            <p:nvPr/>
          </p:nvSpPr>
          <p:spPr>
            <a:xfrm>
              <a:off x="360000" y="6300000"/>
              <a:ext cx="360000" cy="360000"/>
            </a:xfrm>
            <a:prstGeom prst="rect">
              <a:avLst/>
            </a:prstGeom>
            <a:solidFill>
              <a:schemeClr val="accent1"/>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n</a:t>
              </a:r>
            </a:p>
          </p:txBody>
        </p:sp>
        <p:sp>
          <p:nvSpPr>
            <p:cNvPr id="4" name="TextBox 3">
              <a:extLst>
                <a:ext uri="{FF2B5EF4-FFF2-40B4-BE49-F238E27FC236}">
                  <a16:creationId xmlns:a16="http://schemas.microsoft.com/office/drawing/2014/main" id="{EC594D5B-281F-448C-913B-C2AF1AE9478D}"/>
                </a:ext>
              </a:extLst>
            </p:cNvPr>
            <p:cNvSpPr txBox="1">
              <a:spLocks/>
            </p:cNvSpPr>
            <p:nvPr/>
          </p:nvSpPr>
          <p:spPr>
            <a:xfrm>
              <a:off x="72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a:t>
              </a:r>
            </a:p>
          </p:txBody>
        </p:sp>
        <p:sp>
          <p:nvSpPr>
            <p:cNvPr id="5" name="TextBox 4">
              <a:extLst>
                <a:ext uri="{FF2B5EF4-FFF2-40B4-BE49-F238E27FC236}">
                  <a16:creationId xmlns:a16="http://schemas.microsoft.com/office/drawing/2014/main" id="{066FECB4-B634-4817-BFD8-99A51DF1F1CE}"/>
                </a:ext>
              </a:extLst>
            </p:cNvPr>
            <p:cNvSpPr txBox="1">
              <a:spLocks/>
            </p:cNvSpPr>
            <p:nvPr/>
          </p:nvSpPr>
          <p:spPr>
            <a:xfrm>
              <a:off x="108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a</a:t>
              </a:r>
            </a:p>
          </p:txBody>
        </p:sp>
        <p:sp>
          <p:nvSpPr>
            <p:cNvPr id="6" name="TextBox 5">
              <a:extLst>
                <a:ext uri="{FF2B5EF4-FFF2-40B4-BE49-F238E27FC236}">
                  <a16:creationId xmlns:a16="http://schemas.microsoft.com/office/drawing/2014/main" id="{0E71FB27-33C1-4B49-9773-DA4236C6654A}"/>
                </a:ext>
              </a:extLst>
            </p:cNvPr>
            <p:cNvSpPr txBox="1">
              <a:spLocks/>
            </p:cNvSpPr>
            <p:nvPr/>
          </p:nvSpPr>
          <p:spPr>
            <a:xfrm>
              <a:off x="1440000" y="6300000"/>
              <a:ext cx="360000" cy="360000"/>
            </a:xfrm>
            <a:prstGeom prst="rect">
              <a:avLst/>
            </a:prstGeom>
            <a:solidFill>
              <a:schemeClr val="accent4"/>
            </a:solidFill>
            <a:ln w="36000">
              <a:noFill/>
            </a:ln>
          </p:spPr>
          <p:txBody>
            <a:bodyPr wrap="none" lIns="72000" tIns="72000" rIns="72000" bIns="72000" rtlCol="0" anchor="ctr" anchorCtr="1">
              <a:noAutofit/>
            </a:bodyPr>
            <a:lstStyle/>
            <a:p>
              <a:r>
                <a:rPr lang="en-MY" sz="1800" b="1">
                  <a:solidFill>
                    <a:schemeClr val="bg1"/>
                  </a:solidFill>
                  <a:latin typeface="Palatino Linotype" panose="02040502050505030304" pitchFamily="18" charset="0"/>
                </a:rPr>
                <a:t>c</a:t>
              </a:r>
            </a:p>
          </p:txBody>
        </p:sp>
        <p:sp>
          <p:nvSpPr>
            <p:cNvPr id="7" name="TextBox 6">
              <a:extLst>
                <a:ext uri="{FF2B5EF4-FFF2-40B4-BE49-F238E27FC236}">
                  <a16:creationId xmlns:a16="http://schemas.microsoft.com/office/drawing/2014/main" id="{54FF7C46-E344-4995-9EEA-D3B048A0A284}"/>
                </a:ext>
              </a:extLst>
            </p:cNvPr>
            <p:cNvSpPr txBox="1">
              <a:spLocks/>
            </p:cNvSpPr>
            <p:nvPr/>
          </p:nvSpPr>
          <p:spPr>
            <a:xfrm>
              <a:off x="180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t</a:t>
              </a:r>
            </a:p>
          </p:txBody>
        </p:sp>
        <p:sp>
          <p:nvSpPr>
            <p:cNvPr id="8" name="TextBox 7">
              <a:extLst>
                <a:ext uri="{FF2B5EF4-FFF2-40B4-BE49-F238E27FC236}">
                  <a16:creationId xmlns:a16="http://schemas.microsoft.com/office/drawing/2014/main" id="{EC0874B6-813C-434D-B1E2-C74117364E85}"/>
                </a:ext>
              </a:extLst>
            </p:cNvPr>
            <p:cNvSpPr txBox="1">
              <a:spLocks/>
            </p:cNvSpPr>
            <p:nvPr/>
          </p:nvSpPr>
          <p:spPr>
            <a:xfrm>
              <a:off x="2160000" y="6300000"/>
              <a:ext cx="360000" cy="360000"/>
            </a:xfrm>
            <a:prstGeom prst="rect">
              <a:avLst/>
            </a:prstGeom>
            <a:solidFill>
              <a:schemeClr val="accent6"/>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u</a:t>
              </a:r>
            </a:p>
          </p:txBody>
        </p:sp>
        <p:sp>
          <p:nvSpPr>
            <p:cNvPr id="9" name="TextBox 8">
              <a:extLst>
                <a:ext uri="{FF2B5EF4-FFF2-40B4-BE49-F238E27FC236}">
                  <a16:creationId xmlns:a16="http://schemas.microsoft.com/office/drawing/2014/main" id="{FAE27E53-878B-4011-B9AB-C1931EA1ED69}"/>
                </a:ext>
              </a:extLst>
            </p:cNvPr>
            <p:cNvSpPr txBox="1">
              <a:spLocks/>
            </p:cNvSpPr>
            <p:nvPr/>
          </p:nvSpPr>
          <p:spPr>
            <a:xfrm>
              <a:off x="3240000" y="6300000"/>
              <a:ext cx="360000" cy="360000"/>
            </a:xfrm>
            <a:prstGeom prst="rect">
              <a:avLst/>
            </a:prstGeom>
            <a:solidFill>
              <a:schemeClr val="accent3"/>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i</a:t>
              </a:r>
            </a:p>
          </p:txBody>
        </p:sp>
        <p:sp>
          <p:nvSpPr>
            <p:cNvPr id="10" name="TextBox 9">
              <a:extLst>
                <a:ext uri="{FF2B5EF4-FFF2-40B4-BE49-F238E27FC236}">
                  <a16:creationId xmlns:a16="http://schemas.microsoft.com/office/drawing/2014/main" id="{4B131DD8-66F0-46A8-9B7E-F3572321479D}"/>
                </a:ext>
              </a:extLst>
            </p:cNvPr>
            <p:cNvSpPr txBox="1">
              <a:spLocks/>
            </p:cNvSpPr>
            <p:nvPr/>
          </p:nvSpPr>
          <p:spPr>
            <a:xfrm>
              <a:off x="2880000" y="6300000"/>
              <a:ext cx="360000" cy="360000"/>
            </a:xfrm>
            <a:prstGeom prst="rect">
              <a:avLst/>
            </a:prstGeom>
            <a:solidFill>
              <a:schemeClr val="accent2"/>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r</a:t>
              </a:r>
            </a:p>
          </p:txBody>
        </p:sp>
        <p:sp>
          <p:nvSpPr>
            <p:cNvPr id="11" name="TextBox 10">
              <a:extLst>
                <a:ext uri="{FF2B5EF4-FFF2-40B4-BE49-F238E27FC236}">
                  <a16:creationId xmlns:a16="http://schemas.microsoft.com/office/drawing/2014/main" id="{DB5FE3B8-BFE7-4613-AB2B-D1B1DC4D87A8}"/>
                </a:ext>
              </a:extLst>
            </p:cNvPr>
            <p:cNvSpPr txBox="1">
              <a:spLocks/>
            </p:cNvSpPr>
            <p:nvPr/>
          </p:nvSpPr>
          <p:spPr>
            <a:xfrm>
              <a:off x="3960000" y="6300000"/>
              <a:ext cx="360000" cy="360000"/>
            </a:xfrm>
            <a:prstGeom prst="rect">
              <a:avLst/>
            </a:prstGeom>
            <a:solidFill>
              <a:schemeClr val="accent5"/>
            </a:solidFill>
            <a:ln w="36000">
              <a:noFill/>
            </a:ln>
          </p:spPr>
          <p:txBody>
            <a:bodyPr wrap="none" lIns="72000" tIns="72000" rIns="72000" bIns="72000" rtlCol="0" anchor="ctr" anchorCtr="1">
              <a:noAutofit/>
            </a:bodyPr>
            <a:lstStyle/>
            <a:p>
              <a:r>
                <a:rPr lang="en-MY" sz="1800" b="1">
                  <a:solidFill>
                    <a:schemeClr val="bg1"/>
                  </a:solidFill>
                  <a:latin typeface="Palatino Linotype" panose="02040502050505030304" pitchFamily="18" charset="0"/>
                </a:rPr>
                <a:t>l</a:t>
              </a:r>
            </a:p>
          </p:txBody>
        </p:sp>
        <p:sp>
          <p:nvSpPr>
            <p:cNvPr id="12" name="TextBox 11">
              <a:extLst>
                <a:ext uri="{FF2B5EF4-FFF2-40B4-BE49-F238E27FC236}">
                  <a16:creationId xmlns:a16="http://schemas.microsoft.com/office/drawing/2014/main" id="{2649BE48-F96D-4E2F-9660-6E11CD7CD66F}"/>
                </a:ext>
              </a:extLst>
            </p:cNvPr>
            <p:cNvSpPr txBox="1">
              <a:spLocks/>
            </p:cNvSpPr>
            <p:nvPr/>
          </p:nvSpPr>
          <p:spPr>
            <a:xfrm>
              <a:off x="3600000" y="6300000"/>
              <a:ext cx="360000" cy="360000"/>
            </a:xfrm>
            <a:prstGeom prst="rect">
              <a:avLst/>
            </a:prstGeom>
            <a:solidFill>
              <a:schemeClr val="accent4"/>
            </a:solidFill>
            <a:ln w="36000">
              <a:noFill/>
            </a:ln>
          </p:spPr>
          <p:txBody>
            <a:bodyPr wrap="none" lIns="72000" tIns="72000" rIns="72000" bIns="72000" rtlCol="0" anchor="ctr" anchorCtr="1">
              <a:noAutofit/>
            </a:bodyPr>
            <a:lstStyle/>
            <a:p>
              <a:r>
                <a:rPr lang="en-MY" sz="1800" b="1">
                  <a:solidFill>
                    <a:schemeClr val="bg1"/>
                  </a:solidFill>
                  <a:latin typeface="Palatino Linotype" panose="02040502050505030304" pitchFamily="18" charset="0"/>
                </a:rPr>
                <a:t>a</a:t>
              </a:r>
            </a:p>
          </p:txBody>
        </p:sp>
        <p:sp>
          <p:nvSpPr>
            <p:cNvPr id="13" name="TextBox 12">
              <a:extLst>
                <a:ext uri="{FF2B5EF4-FFF2-40B4-BE49-F238E27FC236}">
                  <a16:creationId xmlns:a16="http://schemas.microsoft.com/office/drawing/2014/main" id="{F919BD62-4EDB-4B5A-AA59-6456117CEFA0}"/>
                </a:ext>
              </a:extLst>
            </p:cNvPr>
            <p:cNvSpPr txBox="1">
              <a:spLocks/>
            </p:cNvSpPr>
            <p:nvPr/>
          </p:nvSpPr>
          <p:spPr>
            <a:xfrm>
              <a:off x="2520000" y="6300000"/>
              <a:ext cx="360000" cy="360000"/>
            </a:xfrm>
            <a:prstGeom prst="rect">
              <a:avLst/>
            </a:prstGeom>
            <a:solidFill>
              <a:schemeClr val="accent1"/>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a</a:t>
              </a:r>
            </a:p>
          </p:txBody>
        </p:sp>
        <p:sp>
          <p:nvSpPr>
            <p:cNvPr id="14" name="TextBox 13">
              <a:extLst>
                <a:ext uri="{FF2B5EF4-FFF2-40B4-BE49-F238E27FC236}">
                  <a16:creationId xmlns:a16="http://schemas.microsoft.com/office/drawing/2014/main" id="{84721B80-5F41-46D5-9BF9-036619C28F91}"/>
                </a:ext>
              </a:extLst>
            </p:cNvPr>
            <p:cNvSpPr txBox="1">
              <a:spLocks/>
            </p:cNvSpPr>
            <p:nvPr/>
          </p:nvSpPr>
          <p:spPr>
            <a:xfrm>
              <a:off x="1080000" y="6300000"/>
              <a:ext cx="360000" cy="360000"/>
            </a:xfrm>
            <a:prstGeom prst="rect">
              <a:avLst/>
            </a:prstGeom>
            <a:solidFill>
              <a:schemeClr val="accent3"/>
            </a:solidFill>
            <a:ln w="36000">
              <a:noFill/>
            </a:ln>
          </p:spPr>
          <p:txBody>
            <a:bodyPr wrap="none" lIns="72000" tIns="72000" rIns="72000" bIns="72000" rtlCol="0" anchor="ctr" anchorCtr="1">
              <a:noAutofit/>
            </a:bodyPr>
            <a:lstStyle/>
            <a:p>
              <a:r>
                <a:rPr lang="en-MY" sz="1800" b="1">
                  <a:solidFill>
                    <a:schemeClr val="tx1"/>
                  </a:solidFill>
                  <a:latin typeface="Palatino Linotype" panose="02040502050505030304" pitchFamily="18" charset="0"/>
                </a:rPr>
                <a:t>a</a:t>
              </a:r>
            </a:p>
          </p:txBody>
        </p:sp>
        <p:sp>
          <p:nvSpPr>
            <p:cNvPr id="15" name="TextBox 14">
              <a:extLst>
                <a:ext uri="{FF2B5EF4-FFF2-40B4-BE49-F238E27FC236}">
                  <a16:creationId xmlns:a16="http://schemas.microsoft.com/office/drawing/2014/main" id="{29197CDE-E15F-436D-BBEE-44B71829B3A2}"/>
                </a:ext>
              </a:extLst>
            </p:cNvPr>
            <p:cNvSpPr txBox="1">
              <a:spLocks/>
            </p:cNvSpPr>
            <p:nvPr/>
          </p:nvSpPr>
          <p:spPr>
            <a:xfrm>
              <a:off x="1800000" y="6300000"/>
              <a:ext cx="360000" cy="360000"/>
            </a:xfrm>
            <a:prstGeom prst="rect">
              <a:avLst/>
            </a:prstGeom>
            <a:solidFill>
              <a:schemeClr val="accent5"/>
            </a:solidFill>
            <a:ln w="36000">
              <a:noFill/>
            </a:ln>
          </p:spPr>
          <p:txBody>
            <a:bodyPr wrap="none" lIns="72000" tIns="72000" rIns="72000" bIns="72000" rtlCol="0" anchor="ctr" anchorCtr="1">
              <a:noAutofit/>
            </a:bodyPr>
            <a:lstStyle/>
            <a:p>
              <a:r>
                <a:rPr lang="en-MY" sz="1800" b="1">
                  <a:solidFill>
                    <a:schemeClr val="bg1"/>
                  </a:solidFill>
                  <a:latin typeface="Palatino Linotype" panose="02040502050505030304" pitchFamily="18" charset="0"/>
                </a:rPr>
                <a:t>t</a:t>
              </a:r>
            </a:p>
          </p:txBody>
        </p:sp>
      </p:grpSp>
      <p:sp>
        <p:nvSpPr>
          <p:cNvPr id="24" name="TextBox 23">
            <a:extLst>
              <a:ext uri="{FF2B5EF4-FFF2-40B4-BE49-F238E27FC236}">
                <a16:creationId xmlns:a16="http://schemas.microsoft.com/office/drawing/2014/main" id="{F0C070B4-ED96-4952-8A2F-2C89EAB5DD15}"/>
              </a:ext>
            </a:extLst>
          </p:cNvPr>
          <p:cNvSpPr txBox="1"/>
          <p:nvPr/>
        </p:nvSpPr>
        <p:spPr>
          <a:xfrm>
            <a:off x="0" y="4455935"/>
            <a:ext cx="12192000" cy="923330"/>
          </a:xfrm>
          <a:prstGeom prst="rect">
            <a:avLst/>
          </a:prstGeom>
          <a:solidFill>
            <a:schemeClr val="accent1"/>
          </a:solidFill>
          <a:ln>
            <a:noFill/>
          </a:ln>
        </p:spPr>
        <p:txBody>
          <a:bodyPr wrap="square" rtlCol="0" anchor="ctr">
            <a:spAutoFit/>
          </a:bodyPr>
          <a:lstStyle/>
          <a:p>
            <a:pPr algn="l"/>
            <a:r>
              <a:rPr lang="en-US" sz="5400" b="1" dirty="0"/>
              <a:t>				Approach &amp; Methodology</a:t>
            </a:r>
          </a:p>
        </p:txBody>
      </p:sp>
      <p:grpSp>
        <p:nvGrpSpPr>
          <p:cNvPr id="18" name="Group 17">
            <a:extLst>
              <a:ext uri="{FF2B5EF4-FFF2-40B4-BE49-F238E27FC236}">
                <a16:creationId xmlns:a16="http://schemas.microsoft.com/office/drawing/2014/main" id="{B385C132-2F67-4788-B022-BFFAE081B08A}"/>
              </a:ext>
            </a:extLst>
          </p:cNvPr>
          <p:cNvGrpSpPr/>
          <p:nvPr/>
        </p:nvGrpSpPr>
        <p:grpSpPr>
          <a:xfrm>
            <a:off x="1232128" y="3774600"/>
            <a:ext cx="2286000" cy="2286000"/>
            <a:chOff x="3789498" y="1260000"/>
            <a:chExt cx="1368900" cy="1368901"/>
          </a:xfrm>
        </p:grpSpPr>
        <p:sp>
          <p:nvSpPr>
            <p:cNvPr id="16" name="Oval 15">
              <a:extLst>
                <a:ext uri="{FF2B5EF4-FFF2-40B4-BE49-F238E27FC236}">
                  <a16:creationId xmlns:a16="http://schemas.microsoft.com/office/drawing/2014/main" id="{B93F8F4F-63E0-4A19-9386-966716AC7C7D}"/>
                </a:ext>
              </a:extLst>
            </p:cNvPr>
            <p:cNvSpPr/>
            <p:nvPr/>
          </p:nvSpPr>
          <p:spPr>
            <a:xfrm>
              <a:off x="3789498" y="1260000"/>
              <a:ext cx="1368900" cy="1368901"/>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tx1">
                    <a:lumMod val="75000"/>
                    <a:lumOff val="25000"/>
                  </a:schemeClr>
                </a:solidFill>
              </a:endParaRPr>
            </a:p>
          </p:txBody>
        </p:sp>
        <p:pic>
          <p:nvPicPr>
            <p:cNvPr id="17" name="Graphic 16" descr="Playbook">
              <a:extLst>
                <a:ext uri="{FF2B5EF4-FFF2-40B4-BE49-F238E27FC236}">
                  <a16:creationId xmlns:a16="http://schemas.microsoft.com/office/drawing/2014/main" id="{846628AF-829D-4C43-B874-0AFE13D870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33948" y="1404450"/>
              <a:ext cx="1080000" cy="1080000"/>
            </a:xfrm>
            <a:prstGeom prst="rect">
              <a:avLst/>
            </a:prstGeom>
          </p:spPr>
        </p:pic>
      </p:grpSp>
    </p:spTree>
    <p:extLst>
      <p:ext uri="{BB962C8B-B14F-4D97-AF65-F5344CB8AC3E}">
        <p14:creationId xmlns:p14="http://schemas.microsoft.com/office/powerpoint/2010/main" val="265620615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lgGrid">
          <a:fgClr>
            <a:schemeClr val="bg2"/>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050914-C265-4A4C-8778-15914635084D}" type="slidenum">
              <a:rPr lang="en-GB" smtClean="0"/>
              <a:t>‹#›</a:t>
            </a:fld>
            <a:endParaRPr lang="en-GB"/>
          </a:p>
        </p:txBody>
      </p:sp>
    </p:spTree>
    <p:extLst>
      <p:ext uri="{BB962C8B-B14F-4D97-AF65-F5344CB8AC3E}">
        <p14:creationId xmlns:p14="http://schemas.microsoft.com/office/powerpoint/2010/main" val="275574276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8" r:id="rId3"/>
    <p:sldLayoutId id="2147483717" r:id="rId4"/>
    <p:sldLayoutId id="2147483720" r:id="rId5"/>
    <p:sldLayoutId id="2147483738" r:id="rId6"/>
    <p:sldLayoutId id="2147483722" r:id="rId7"/>
    <p:sldLayoutId id="2147483739" r:id="rId8"/>
    <p:sldLayoutId id="2147483724" r:id="rId9"/>
    <p:sldLayoutId id="2147483740" r:id="rId10"/>
    <p:sldLayoutId id="2147483726" r:id="rId11"/>
    <p:sldLayoutId id="2147483741" r:id="rId12"/>
    <p:sldLayoutId id="2147483731" r:id="rId13"/>
  </p:sldLayoutIdLst>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lgGrid">
          <a:fgClr>
            <a:schemeClr val="bg2"/>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050914-C265-4A4C-8778-15914635084D}" type="slidenum">
              <a:rPr lang="en-GB" smtClean="0"/>
              <a:t>‹#›</a:t>
            </a:fld>
            <a:endParaRPr lang="en-GB" dirty="0"/>
          </a:p>
        </p:txBody>
      </p:sp>
    </p:spTree>
    <p:extLst>
      <p:ext uri="{BB962C8B-B14F-4D97-AF65-F5344CB8AC3E}">
        <p14:creationId xmlns:p14="http://schemas.microsoft.com/office/powerpoint/2010/main" val="3210351526"/>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Lst>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22.xml"/><Relationship Id="rId5" Type="http://schemas.openxmlformats.org/officeDocument/2006/relationships/image" Target="../media/image5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customXml" Target="../ink/ink2.xml"/><Relationship Id="rId1" Type="http://schemas.openxmlformats.org/officeDocument/2006/relationships/slideLayout" Target="../slideLayouts/slideLayout24.xml"/><Relationship Id="rId5" Type="http://schemas.openxmlformats.org/officeDocument/2006/relationships/image" Target="../media/image58.png"/><Relationship Id="rId4" Type="http://schemas.openxmlformats.org/officeDocument/2006/relationships/customXml" Target="../ink/ink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19E498-2C88-4514-9DBF-0ADF024793E6}"/>
              </a:ext>
            </a:extLst>
          </p:cNvPr>
          <p:cNvSpPr>
            <a:spLocks noGrp="1"/>
          </p:cNvSpPr>
          <p:nvPr>
            <p:ph sz="quarter" idx="10"/>
          </p:nvPr>
        </p:nvSpPr>
        <p:spPr/>
        <p:txBody>
          <a:bodyPr>
            <a:normAutofit/>
          </a:bodyPr>
          <a:lstStyle/>
          <a:p>
            <a:r>
              <a:rPr lang="en-AU" dirty="0"/>
              <a:t>Sandbox Proposal</a:t>
            </a:r>
            <a:endParaRPr lang="en-GB" dirty="0"/>
          </a:p>
        </p:txBody>
      </p:sp>
    </p:spTree>
    <p:extLst>
      <p:ext uri="{BB962C8B-B14F-4D97-AF65-F5344CB8AC3E}">
        <p14:creationId xmlns:p14="http://schemas.microsoft.com/office/powerpoint/2010/main" val="342119537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681150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D266F5-345B-488D-814B-31335C948A96}"/>
              </a:ext>
            </a:extLst>
          </p:cNvPr>
          <p:cNvSpPr>
            <a:spLocks noGrp="1"/>
          </p:cNvSpPr>
          <p:nvPr>
            <p:ph sz="quarter" idx="10"/>
          </p:nvPr>
        </p:nvSpPr>
        <p:spPr/>
        <p:txBody>
          <a:bodyPr>
            <a:normAutofit/>
          </a:bodyPr>
          <a:lstStyle/>
          <a:p>
            <a:r>
              <a:rPr lang="en-AU" b="1" dirty="0"/>
              <a:t>You (“you” or “your” or “client”) </a:t>
            </a:r>
            <a:r>
              <a:rPr lang="en-AU" dirty="0"/>
              <a:t>are requesting for a proposal for </a:t>
            </a:r>
            <a:r>
              <a:rPr lang="en-AU" b="1" dirty="0"/>
              <a:t>actuarial services</a:t>
            </a:r>
            <a:r>
              <a:rPr lang="en-AU" dirty="0"/>
              <a:t> to support your initiative in gaining BNM approval to enter sandbox stage.</a:t>
            </a:r>
          </a:p>
          <a:p>
            <a:endParaRPr lang="en-GB" sz="1400" dirty="0"/>
          </a:p>
          <a:p>
            <a:r>
              <a:rPr lang="en-GB" sz="1400" b="1" dirty="0"/>
              <a:t>Nicholas Actuarial Solutions (“n-actuarial”)</a:t>
            </a:r>
            <a:r>
              <a:rPr lang="en-GB" sz="1400" dirty="0"/>
              <a:t> is a </a:t>
            </a:r>
            <a:r>
              <a:rPr lang="en-GB" sz="1400" b="1" dirty="0"/>
              <a:t>leading actuarial firm in Asia</a:t>
            </a:r>
            <a:r>
              <a:rPr lang="en-GB" sz="1400" dirty="0"/>
              <a:t>. We have resources, expertise, &amp; experience to support </a:t>
            </a:r>
            <a:r>
              <a:rPr lang="en-GB" dirty="0"/>
              <a:t>your </a:t>
            </a:r>
            <a:r>
              <a:rPr lang="en-GB" sz="1400" dirty="0"/>
              <a:t>initiative. We are keen to develop a long term partnership with you.</a:t>
            </a:r>
          </a:p>
          <a:p>
            <a:endParaRPr lang="en-GB" dirty="0"/>
          </a:p>
        </p:txBody>
      </p:sp>
      <p:sp>
        <p:nvSpPr>
          <p:cNvPr id="3" name="Content Placeholder 2">
            <a:extLst>
              <a:ext uri="{FF2B5EF4-FFF2-40B4-BE49-F238E27FC236}">
                <a16:creationId xmlns:a16="http://schemas.microsoft.com/office/drawing/2014/main" id="{27AFF17A-25C5-4DB5-83BE-4F2F934294D3}"/>
              </a:ext>
            </a:extLst>
          </p:cNvPr>
          <p:cNvSpPr>
            <a:spLocks noGrp="1"/>
          </p:cNvSpPr>
          <p:nvPr>
            <p:ph sz="quarter" idx="11"/>
          </p:nvPr>
        </p:nvSpPr>
        <p:spPr/>
        <p:txBody>
          <a:bodyPr>
            <a:normAutofit lnSpcReduction="10000"/>
          </a:bodyPr>
          <a:lstStyle/>
          <a:p>
            <a:r>
              <a:rPr lang="en-MY" dirty="0"/>
              <a:t>Provide actuarial services in </a:t>
            </a:r>
            <a:r>
              <a:rPr lang="en-MY" b="1" dirty="0"/>
              <a:t>two phases</a:t>
            </a:r>
            <a:r>
              <a:rPr lang="en-MY" dirty="0"/>
              <a:t>; prior sandbox stage and during sandbox stage.</a:t>
            </a:r>
          </a:p>
          <a:p>
            <a:endParaRPr lang="en-MY" dirty="0"/>
          </a:p>
          <a:p>
            <a:r>
              <a:rPr lang="en-MY" b="1" dirty="0"/>
              <a:t>Phase I</a:t>
            </a:r>
          </a:p>
          <a:p>
            <a:r>
              <a:rPr lang="en-MY" dirty="0"/>
              <a:t>The scope under phase I to prepare for sandbox entry shall include product development  &amp; pricing, financial projection, ITCL and stress test, as well as appraisal valuation. </a:t>
            </a:r>
          </a:p>
          <a:p>
            <a:endParaRPr lang="en-MY" dirty="0"/>
          </a:p>
          <a:p>
            <a:r>
              <a:rPr lang="en-MY" b="1" dirty="0"/>
              <a:t>Phase II</a:t>
            </a:r>
          </a:p>
          <a:p>
            <a:r>
              <a:rPr lang="en-MY" dirty="0"/>
              <a:t>The scope under part II during sandbox stage shall include outsourced actuarial function, appointed actuary work, risk management work, and further product development and pricing.</a:t>
            </a:r>
          </a:p>
          <a:p>
            <a:endParaRPr lang="en-MY" dirty="0"/>
          </a:p>
        </p:txBody>
      </p:sp>
      <p:sp>
        <p:nvSpPr>
          <p:cNvPr id="4" name="Content Placeholder 3">
            <a:extLst>
              <a:ext uri="{FF2B5EF4-FFF2-40B4-BE49-F238E27FC236}">
                <a16:creationId xmlns:a16="http://schemas.microsoft.com/office/drawing/2014/main" id="{B6D8B553-5EFD-4600-B824-E0EAC7694323}"/>
              </a:ext>
            </a:extLst>
          </p:cNvPr>
          <p:cNvSpPr>
            <a:spLocks noGrp="1"/>
          </p:cNvSpPr>
          <p:nvPr>
            <p:ph sz="quarter" idx="12"/>
          </p:nvPr>
        </p:nvSpPr>
        <p:spPr/>
        <p:txBody>
          <a:bodyPr>
            <a:normAutofit/>
          </a:bodyPr>
          <a:lstStyle/>
          <a:p>
            <a:r>
              <a:rPr lang="en-MY" dirty="0"/>
              <a:t>Our approach is simple, end-to-end and cost effective. </a:t>
            </a:r>
          </a:p>
          <a:p>
            <a:endParaRPr lang="en-MY" dirty="0"/>
          </a:p>
          <a:p>
            <a:pPr marL="180000" lvl="1" indent="-180000" algn="ctr">
              <a:buFont typeface="Wingdings" panose="05000000000000000000" pitchFamily="2" charset="2"/>
              <a:buChar char="ü"/>
            </a:pPr>
            <a:r>
              <a:rPr lang="en-GB" sz="1400" b="1" dirty="0"/>
              <a:t>Top Actuarial Firm</a:t>
            </a:r>
            <a:endParaRPr lang="en-GB" sz="1400" dirty="0"/>
          </a:p>
          <a:p>
            <a:pPr marL="180000" lvl="1" indent="-180000" algn="ctr">
              <a:buFont typeface="Wingdings" panose="05000000000000000000" pitchFamily="2" charset="2"/>
              <a:buChar char="ü"/>
            </a:pPr>
            <a:r>
              <a:rPr lang="en-GB" sz="1400" b="1" dirty="0"/>
              <a:t>Quality Assurance</a:t>
            </a:r>
            <a:endParaRPr lang="en-GB" sz="1400" dirty="0"/>
          </a:p>
          <a:p>
            <a:pPr marL="180000" lvl="1" indent="-180000" algn="ctr">
              <a:buFont typeface="Wingdings" panose="05000000000000000000" pitchFamily="2" charset="2"/>
              <a:buChar char="ü"/>
            </a:pPr>
            <a:r>
              <a:rPr lang="en-GB" sz="1400" b="1" dirty="0"/>
              <a:t>Experienced Professionals</a:t>
            </a:r>
            <a:endParaRPr lang="en-MY" dirty="0"/>
          </a:p>
          <a:p>
            <a:endParaRPr lang="en-MY" dirty="0"/>
          </a:p>
          <a:p>
            <a:r>
              <a:rPr lang="en-MY" dirty="0"/>
              <a:t>See next slide for more details on “Why Choose Us”</a:t>
            </a:r>
          </a:p>
        </p:txBody>
      </p:sp>
      <p:sp>
        <p:nvSpPr>
          <p:cNvPr id="5" name="Content Placeholder 4">
            <a:extLst>
              <a:ext uri="{FF2B5EF4-FFF2-40B4-BE49-F238E27FC236}">
                <a16:creationId xmlns:a16="http://schemas.microsoft.com/office/drawing/2014/main" id="{9E9CB46F-1877-42EF-8ECE-8954B33A826E}"/>
              </a:ext>
            </a:extLst>
          </p:cNvPr>
          <p:cNvSpPr>
            <a:spLocks noGrp="1"/>
          </p:cNvSpPr>
          <p:nvPr>
            <p:ph sz="quarter" idx="13"/>
          </p:nvPr>
        </p:nvSpPr>
        <p:spPr/>
        <p:txBody>
          <a:bodyPr/>
          <a:lstStyle/>
          <a:p>
            <a:r>
              <a:rPr lang="en-MY" b="1" dirty="0"/>
              <a:t>Discussion</a:t>
            </a:r>
            <a:r>
              <a:rPr lang="en-MY" dirty="0"/>
              <a:t> with our team to </a:t>
            </a:r>
            <a:r>
              <a:rPr lang="en-MY" b="1" dirty="0"/>
              <a:t>fully understand how our approach can support your initiative</a:t>
            </a:r>
            <a:r>
              <a:rPr lang="en-MY" dirty="0"/>
              <a:t>.</a:t>
            </a:r>
          </a:p>
          <a:p>
            <a:endParaRPr lang="en-MY" dirty="0"/>
          </a:p>
          <a:p>
            <a:r>
              <a:rPr lang="en-MY" dirty="0"/>
              <a:t>We can </a:t>
            </a:r>
            <a:r>
              <a:rPr lang="en-MY" b="1" dirty="0"/>
              <a:t>finetune our scope of work</a:t>
            </a:r>
            <a:r>
              <a:rPr lang="en-MY" dirty="0"/>
              <a:t> to suit your </a:t>
            </a:r>
            <a:r>
              <a:rPr lang="en-MY" b="1" dirty="0"/>
              <a:t>exact needs and requirements</a:t>
            </a:r>
            <a:r>
              <a:rPr lang="en-MY" dirty="0"/>
              <a:t>.</a:t>
            </a:r>
          </a:p>
          <a:p>
            <a:endParaRPr lang="en-MY" dirty="0"/>
          </a:p>
          <a:p>
            <a:r>
              <a:rPr lang="en-MY" dirty="0"/>
              <a:t>Enter into a </a:t>
            </a:r>
            <a:r>
              <a:rPr lang="en-MY" b="1" dirty="0"/>
              <a:t>Contractual Agreement</a:t>
            </a:r>
            <a:r>
              <a:rPr lang="en-MY" dirty="0"/>
              <a:t> to engage n-actuarial.</a:t>
            </a:r>
          </a:p>
        </p:txBody>
      </p:sp>
    </p:spTree>
    <p:extLst>
      <p:ext uri="{BB962C8B-B14F-4D97-AF65-F5344CB8AC3E}">
        <p14:creationId xmlns:p14="http://schemas.microsoft.com/office/powerpoint/2010/main" val="125041047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8823429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D782B4-FC17-4A31-A275-A6CD215DE07B}"/>
              </a:ext>
            </a:extLst>
          </p:cNvPr>
          <p:cNvSpPr>
            <a:spLocks noGrp="1"/>
          </p:cNvSpPr>
          <p:nvPr>
            <p:ph sz="quarter" idx="10"/>
          </p:nvPr>
        </p:nvSpPr>
        <p:spPr/>
        <p:txBody>
          <a:bodyPr>
            <a:normAutofit lnSpcReduction="10000"/>
          </a:bodyPr>
          <a:lstStyle/>
          <a:p>
            <a:r>
              <a:rPr lang="en-MY" dirty="0"/>
              <a:t>Our company is t</a:t>
            </a:r>
            <a:r>
              <a:rPr lang="en-MY" sz="1400" dirty="0"/>
              <a:t>he first &amp; only actuarial firm awarded </a:t>
            </a:r>
            <a:r>
              <a:rPr lang="en-MY" sz="1400" b="1" dirty="0"/>
              <a:t>MSC Malaysia status </a:t>
            </a:r>
            <a:r>
              <a:rPr lang="en-MY" sz="1400" dirty="0"/>
              <a:t>by the Malaysian Government</a:t>
            </a:r>
          </a:p>
          <a:p>
            <a:pPr algn="ctr"/>
            <a:endParaRPr lang="en-MY" sz="1400" dirty="0"/>
          </a:p>
          <a:p>
            <a:r>
              <a:rPr lang="en-GB" sz="1400" dirty="0"/>
              <a:t>We obtained </a:t>
            </a:r>
            <a:r>
              <a:rPr lang="en-GB" sz="1400" b="1" dirty="0"/>
              <a:t>Quality Assurance Scheme (QAS) accreditation </a:t>
            </a:r>
            <a:r>
              <a:rPr lang="en-GB" sz="1400" dirty="0"/>
              <a:t>from the Institute and Faculty of Actuaries (</a:t>
            </a:r>
            <a:r>
              <a:rPr lang="en-GB" sz="1400" dirty="0" err="1"/>
              <a:t>IFoA</a:t>
            </a:r>
            <a:r>
              <a:rPr lang="en-GB" sz="1400" dirty="0"/>
              <a:t>) of the UK. This ensures our work standards comply to a high standard.</a:t>
            </a:r>
            <a:endParaRPr lang="en-MY" dirty="0"/>
          </a:p>
          <a:p>
            <a:pPr algn="ctr"/>
            <a:endParaRPr lang="en-MY" sz="1400" dirty="0"/>
          </a:p>
          <a:p>
            <a:pPr algn="ctr"/>
            <a:r>
              <a:rPr lang="en-MY" sz="1400" dirty="0"/>
              <a:t>Quality Assurance Scheme | Institute and Faculty of Actuaries | 2020</a:t>
            </a:r>
          </a:p>
          <a:p>
            <a:pPr algn="ctr"/>
            <a:endParaRPr lang="en-MY" sz="1400" dirty="0"/>
          </a:p>
          <a:p>
            <a:pPr algn="ctr"/>
            <a:r>
              <a:rPr lang="en-MY" sz="1400" dirty="0"/>
              <a:t>Top Actuarial Firm in Asia 2019 | Captive Review</a:t>
            </a:r>
          </a:p>
          <a:p>
            <a:pPr algn="ctr"/>
            <a:endParaRPr lang="en-MY" sz="1400" dirty="0"/>
          </a:p>
          <a:p>
            <a:pPr algn="ctr"/>
            <a:r>
              <a:rPr lang="en-MY" altLang="ko-KR" sz="1400" dirty="0">
                <a:cs typeface="Arial" panose="020B0604020202020204" pitchFamily="34" charset="0"/>
              </a:rPr>
              <a:t>Asia Pacific Risk Solution Finalist 2019 | </a:t>
            </a:r>
            <a:r>
              <a:rPr lang="en-MY" altLang="ko-KR" sz="1400" dirty="0" err="1">
                <a:cs typeface="Arial" panose="020B0604020202020204" pitchFamily="34" charset="0"/>
              </a:rPr>
              <a:t>StrategicRISK</a:t>
            </a:r>
            <a:endParaRPr lang="ko-KR" altLang="en-US" sz="1400" dirty="0">
              <a:cs typeface="Arial" panose="020B0604020202020204" pitchFamily="34" charset="0"/>
            </a:endParaRPr>
          </a:p>
          <a:p>
            <a:endParaRPr lang="en-MY" dirty="0"/>
          </a:p>
        </p:txBody>
      </p:sp>
      <p:sp>
        <p:nvSpPr>
          <p:cNvPr id="3" name="Content Placeholder 2">
            <a:extLst>
              <a:ext uri="{FF2B5EF4-FFF2-40B4-BE49-F238E27FC236}">
                <a16:creationId xmlns:a16="http://schemas.microsoft.com/office/drawing/2014/main" id="{DF55BF3E-2701-46B2-84C2-54A4AABE7C0E}"/>
              </a:ext>
            </a:extLst>
          </p:cNvPr>
          <p:cNvSpPr>
            <a:spLocks noGrp="1"/>
          </p:cNvSpPr>
          <p:nvPr>
            <p:ph sz="quarter" idx="11"/>
          </p:nvPr>
        </p:nvSpPr>
        <p:spPr/>
        <p:txBody>
          <a:bodyPr>
            <a:normAutofit/>
          </a:bodyPr>
          <a:lstStyle/>
          <a:p>
            <a:r>
              <a:rPr lang="en-GB" dirty="0">
                <a:solidFill>
                  <a:srgbClr val="212121"/>
                </a:solidFill>
                <a:latin typeface="Calibri" panose="020F0502020204030204" pitchFamily="34" charset="0"/>
              </a:rPr>
              <a:t>Our team </a:t>
            </a:r>
            <a:r>
              <a:rPr lang="en-GB" b="1" dirty="0">
                <a:solidFill>
                  <a:srgbClr val="212121"/>
                </a:solidFill>
                <a:latin typeface="Calibri" panose="020F0502020204030204" pitchFamily="34" charset="0"/>
              </a:rPr>
              <a:t>understands</a:t>
            </a:r>
            <a:r>
              <a:rPr lang="en-GB" dirty="0">
                <a:solidFill>
                  <a:srgbClr val="212121"/>
                </a:solidFill>
                <a:latin typeface="Calibri" panose="020F0502020204030204" pitchFamily="34" charset="0"/>
              </a:rPr>
              <a:t> </a:t>
            </a:r>
            <a:r>
              <a:rPr lang="en-GB" b="1" dirty="0">
                <a:solidFill>
                  <a:srgbClr val="212121"/>
                </a:solidFill>
                <a:latin typeface="Calibri" panose="020F0502020204030204" pitchFamily="34" charset="0"/>
              </a:rPr>
              <a:t>the insurance business </a:t>
            </a:r>
            <a:r>
              <a:rPr lang="en-GB" dirty="0">
                <a:solidFill>
                  <a:srgbClr val="212121"/>
                </a:solidFill>
                <a:latin typeface="Calibri" panose="020F0502020204030204" pitchFamily="34" charset="0"/>
              </a:rPr>
              <a:t>environment and has </a:t>
            </a:r>
            <a:r>
              <a:rPr lang="en-GB" b="1" dirty="0">
                <a:solidFill>
                  <a:srgbClr val="212121"/>
                </a:solidFill>
                <a:latin typeface="Calibri" panose="020F0502020204030204" pitchFamily="34" charset="0"/>
              </a:rPr>
              <a:t>extensive experience</a:t>
            </a:r>
            <a:r>
              <a:rPr lang="en-GB" dirty="0">
                <a:solidFill>
                  <a:srgbClr val="212121"/>
                </a:solidFill>
                <a:latin typeface="Calibri" panose="020F0502020204030204" pitchFamily="34" charset="0"/>
              </a:rPr>
              <a:t> with various companies including digital companies. </a:t>
            </a:r>
          </a:p>
          <a:p>
            <a:endParaRPr lang="en-GB" dirty="0">
              <a:solidFill>
                <a:srgbClr val="212121"/>
              </a:solidFill>
              <a:latin typeface="Calibri" panose="020F0502020204030204" pitchFamily="34" charset="0"/>
            </a:endParaRPr>
          </a:p>
          <a:p>
            <a:r>
              <a:rPr lang="en-GB" b="1" dirty="0">
                <a:solidFill>
                  <a:srgbClr val="212121"/>
                </a:solidFill>
                <a:latin typeface="Calibri" panose="020F0502020204030204" pitchFamily="34" charset="0"/>
              </a:rPr>
              <a:t>Our experiences:</a:t>
            </a:r>
          </a:p>
          <a:p>
            <a:pPr marL="342900" indent="-342900" algn="l">
              <a:buFont typeface="Arial" panose="020B0604020202020204" pitchFamily="34" charset="0"/>
              <a:buChar char="•"/>
            </a:pPr>
            <a:r>
              <a:rPr lang="en-GB" dirty="0">
                <a:solidFill>
                  <a:srgbClr val="212121"/>
                </a:solidFill>
                <a:latin typeface="Calibri" panose="020F0502020204030204" pitchFamily="34" charset="0"/>
              </a:rPr>
              <a:t>All aspects of actuarial pricing with many different products and different companies</a:t>
            </a:r>
          </a:p>
          <a:p>
            <a:pPr marL="342900" indent="-342900" algn="l">
              <a:buFont typeface="Arial" panose="020B0604020202020204" pitchFamily="34" charset="0"/>
              <a:buChar char="•"/>
            </a:pPr>
            <a:r>
              <a:rPr lang="en-GB" dirty="0">
                <a:solidFill>
                  <a:srgbClr val="212121"/>
                </a:solidFill>
                <a:latin typeface="Calibri" panose="020F0502020204030204" pitchFamily="34" charset="0"/>
              </a:rPr>
              <a:t>Performing financial projections and actuarial appraisal valuation</a:t>
            </a:r>
          </a:p>
          <a:p>
            <a:pPr marL="342900" indent="-342900" algn="l">
              <a:buFont typeface="Arial" panose="020B0604020202020204" pitchFamily="34" charset="0"/>
              <a:buChar char="•"/>
            </a:pPr>
            <a:r>
              <a:rPr lang="en-GB" dirty="0">
                <a:solidFill>
                  <a:srgbClr val="212121"/>
                </a:solidFill>
                <a:latin typeface="Calibri" panose="020F0502020204030204" pitchFamily="34" charset="0"/>
              </a:rPr>
              <a:t>All aspects of risk management work</a:t>
            </a:r>
          </a:p>
          <a:p>
            <a:pPr marL="342900" indent="-342900" algn="l">
              <a:buFont typeface="Arial" panose="020B0604020202020204" pitchFamily="34" charset="0"/>
              <a:buChar char="•"/>
            </a:pPr>
            <a:r>
              <a:rPr lang="en-GB" dirty="0">
                <a:solidFill>
                  <a:srgbClr val="212121"/>
                </a:solidFill>
                <a:latin typeface="Calibri" panose="020F0502020204030204" pitchFamily="34" charset="0"/>
              </a:rPr>
              <a:t>All aspects of appointed actuary work</a:t>
            </a:r>
          </a:p>
          <a:p>
            <a:endParaRPr lang="en-GB" dirty="0">
              <a:solidFill>
                <a:srgbClr val="212121"/>
              </a:solidFill>
              <a:latin typeface="Calibri" panose="020F0502020204030204" pitchFamily="34" charset="0"/>
            </a:endParaRPr>
          </a:p>
          <a:p>
            <a:endParaRPr lang="en-GB" dirty="0">
              <a:solidFill>
                <a:srgbClr val="212121"/>
              </a:solidFill>
              <a:latin typeface="Calibri" panose="020F0502020204030204" pitchFamily="34" charset="0"/>
            </a:endParaRPr>
          </a:p>
          <a:p>
            <a:endParaRPr lang="en-GB" b="0" i="0" dirty="0">
              <a:solidFill>
                <a:srgbClr val="212121"/>
              </a:solidFill>
              <a:effectLst/>
              <a:latin typeface="Calibri" panose="020F0502020204030204" pitchFamily="34" charset="0"/>
            </a:endParaRPr>
          </a:p>
          <a:p>
            <a:endParaRPr lang="en-GB" b="0" i="0" dirty="0">
              <a:solidFill>
                <a:srgbClr val="212121"/>
              </a:solidFill>
              <a:effectLst/>
              <a:latin typeface="Calibri" panose="020F0502020204030204" pitchFamily="34" charset="0"/>
            </a:endParaRPr>
          </a:p>
          <a:p>
            <a:pPr algn="l"/>
            <a:endParaRPr lang="en-GB" dirty="0">
              <a:solidFill>
                <a:srgbClr val="212121"/>
              </a:solidFill>
              <a:latin typeface="Calibri" panose="020F0502020204030204" pitchFamily="34" charset="0"/>
            </a:endParaRPr>
          </a:p>
          <a:p>
            <a:endParaRPr lang="en-MY" dirty="0"/>
          </a:p>
        </p:txBody>
      </p:sp>
      <p:sp>
        <p:nvSpPr>
          <p:cNvPr id="4" name="Content Placeholder 3">
            <a:extLst>
              <a:ext uri="{FF2B5EF4-FFF2-40B4-BE49-F238E27FC236}">
                <a16:creationId xmlns:a16="http://schemas.microsoft.com/office/drawing/2014/main" id="{4820FE82-B40D-48AF-AA68-088D528A3CE8}"/>
              </a:ext>
            </a:extLst>
          </p:cNvPr>
          <p:cNvSpPr>
            <a:spLocks noGrp="1"/>
          </p:cNvSpPr>
          <p:nvPr>
            <p:ph sz="quarter" idx="12"/>
          </p:nvPr>
        </p:nvSpPr>
        <p:spPr/>
        <p:txBody>
          <a:bodyPr/>
          <a:lstStyle/>
          <a:p>
            <a:r>
              <a:rPr lang="en-MY" dirty="0"/>
              <a:t>We have </a:t>
            </a:r>
            <a:r>
              <a:rPr lang="en-MY" b="1" dirty="0"/>
              <a:t>experience</a:t>
            </a:r>
            <a:r>
              <a:rPr lang="en-MY" dirty="0"/>
              <a:t> in supporting companies to </a:t>
            </a:r>
            <a:r>
              <a:rPr lang="en-MY" b="1" dirty="0"/>
              <a:t>obtain BNM approval</a:t>
            </a:r>
            <a:r>
              <a:rPr lang="en-MY" dirty="0"/>
              <a:t> and preparing for sandbox stage. </a:t>
            </a:r>
          </a:p>
          <a:p>
            <a:endParaRPr lang="en-MY" dirty="0"/>
          </a:p>
          <a:p>
            <a:r>
              <a:rPr lang="en-MY" dirty="0"/>
              <a:t>Therefore, our approach is to </a:t>
            </a:r>
            <a:r>
              <a:rPr lang="en-MY" b="1" dirty="0"/>
              <a:t>split the work into two phases</a:t>
            </a:r>
            <a:r>
              <a:rPr lang="en-MY" dirty="0"/>
              <a:t>; prior sandbox and during sandbox operations. In which, the scope of work in each phase shall be </a:t>
            </a:r>
            <a:r>
              <a:rPr lang="en-MY" b="1" dirty="0"/>
              <a:t>in line with BNM’s requirements </a:t>
            </a:r>
            <a:r>
              <a:rPr lang="en-MY" dirty="0"/>
              <a:t>based on our experience.</a:t>
            </a:r>
          </a:p>
        </p:txBody>
      </p:sp>
      <p:sp>
        <p:nvSpPr>
          <p:cNvPr id="5" name="Content Placeholder 4">
            <a:extLst>
              <a:ext uri="{FF2B5EF4-FFF2-40B4-BE49-F238E27FC236}">
                <a16:creationId xmlns:a16="http://schemas.microsoft.com/office/drawing/2014/main" id="{DCD52610-6D7A-4515-B187-C0F1833C4799}"/>
              </a:ext>
            </a:extLst>
          </p:cNvPr>
          <p:cNvSpPr>
            <a:spLocks noGrp="1"/>
          </p:cNvSpPr>
          <p:nvPr>
            <p:ph sz="quarter" idx="13"/>
          </p:nvPr>
        </p:nvSpPr>
        <p:spPr/>
        <p:txBody>
          <a:bodyPr/>
          <a:lstStyle/>
          <a:p>
            <a:r>
              <a:rPr lang="en-MY" dirty="0"/>
              <a:t>We always ensure that our results are of the </a:t>
            </a:r>
            <a:r>
              <a:rPr lang="en-MY" b="1" dirty="0"/>
              <a:t>highest standard</a:t>
            </a:r>
            <a:r>
              <a:rPr lang="en-MY" dirty="0"/>
              <a:t>.</a:t>
            </a:r>
          </a:p>
          <a:p>
            <a:endParaRPr lang="en-MY" dirty="0"/>
          </a:p>
          <a:p>
            <a:r>
              <a:rPr lang="en-MY" dirty="0"/>
              <a:t>We have a </a:t>
            </a:r>
            <a:r>
              <a:rPr lang="en-MY" b="1" dirty="0"/>
              <a:t>clear governance</a:t>
            </a:r>
            <a:r>
              <a:rPr lang="en-MY" dirty="0"/>
              <a:t> for our team and peer reviewer to ensure the quality of our works. </a:t>
            </a:r>
          </a:p>
          <a:p>
            <a:endParaRPr lang="en-MY" dirty="0"/>
          </a:p>
          <a:p>
            <a:r>
              <a:rPr lang="en-MY" dirty="0"/>
              <a:t>We have existing clients that we have </a:t>
            </a:r>
            <a:r>
              <a:rPr lang="en-MY" b="1" dirty="0"/>
              <a:t>successfully obtained BNM approval </a:t>
            </a:r>
            <a:r>
              <a:rPr lang="en-MY" dirty="0"/>
              <a:t>and are close to launching sandbox operations.</a:t>
            </a:r>
          </a:p>
          <a:p>
            <a:endParaRPr lang="en-MY" dirty="0"/>
          </a:p>
          <a:p>
            <a:endParaRPr lang="en-MY" dirty="0"/>
          </a:p>
          <a:p>
            <a:endParaRPr lang="en-MY" dirty="0"/>
          </a:p>
        </p:txBody>
      </p:sp>
    </p:spTree>
    <p:extLst>
      <p:ext uri="{BB962C8B-B14F-4D97-AF65-F5344CB8AC3E}">
        <p14:creationId xmlns:p14="http://schemas.microsoft.com/office/powerpoint/2010/main" val="293358987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8061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9B69917-2464-46BC-A59B-7633E7A7C59B}"/>
              </a:ext>
            </a:extLst>
          </p:cNvPr>
          <p:cNvSpPr/>
          <p:nvPr/>
        </p:nvSpPr>
        <p:spPr>
          <a:xfrm>
            <a:off x="11472000" y="0"/>
            <a:ext cx="72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05E7D5B3-BD05-4161-B398-091630F52ECD}"/>
              </a:ext>
            </a:extLst>
          </p:cNvPr>
          <p:cNvSpPr txBox="1"/>
          <p:nvPr/>
        </p:nvSpPr>
        <p:spPr>
          <a:xfrm>
            <a:off x="6047014" y="0"/>
            <a:ext cx="5426186" cy="720000"/>
          </a:xfrm>
          <a:prstGeom prst="rect">
            <a:avLst/>
          </a:prstGeom>
          <a:noFill/>
        </p:spPr>
        <p:txBody>
          <a:bodyPr wrap="square"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MY" sz="2400" b="1" i="0" u="none" strike="noStrike" kern="1200" cap="none" spc="0" normalizeH="0" baseline="0" noProof="0" dirty="0">
                <a:ln>
                  <a:noFill/>
                </a:ln>
                <a:solidFill>
                  <a:prstClr val="black"/>
                </a:solidFill>
                <a:effectLst/>
                <a:uLnTx/>
                <a:uFillTx/>
                <a:latin typeface="Calibri" panose="020F0502020204030204"/>
                <a:ea typeface="+mn-ea"/>
                <a:cs typeface="+mn-cs"/>
              </a:rPr>
              <a:t>Background &amp; Scope</a:t>
            </a:r>
          </a:p>
        </p:txBody>
      </p:sp>
      <p:grpSp>
        <p:nvGrpSpPr>
          <p:cNvPr id="376" name="Group 375">
            <a:extLst>
              <a:ext uri="{FF2B5EF4-FFF2-40B4-BE49-F238E27FC236}">
                <a16:creationId xmlns:a16="http://schemas.microsoft.com/office/drawing/2014/main" id="{5ABAC863-4840-418D-BF2E-93AFA7C927A2}"/>
              </a:ext>
            </a:extLst>
          </p:cNvPr>
          <p:cNvGrpSpPr/>
          <p:nvPr/>
        </p:nvGrpSpPr>
        <p:grpSpPr>
          <a:xfrm>
            <a:off x="360000" y="180000"/>
            <a:ext cx="3960000" cy="360000"/>
            <a:chOff x="360000" y="6300000"/>
            <a:chExt cx="3960000" cy="360000"/>
          </a:xfrm>
        </p:grpSpPr>
        <p:sp>
          <p:nvSpPr>
            <p:cNvPr id="377" name="TextBox 376">
              <a:extLst>
                <a:ext uri="{FF2B5EF4-FFF2-40B4-BE49-F238E27FC236}">
                  <a16:creationId xmlns:a16="http://schemas.microsoft.com/office/drawing/2014/main" id="{1E6B49CC-70DB-4214-BD6D-E6A8C8CCEB52}"/>
                </a:ext>
              </a:extLst>
            </p:cNvPr>
            <p:cNvSpPr txBox="1">
              <a:spLocks/>
            </p:cNvSpPr>
            <p:nvPr userDrawn="1"/>
          </p:nvSpPr>
          <p:spPr>
            <a:xfrm>
              <a:off x="360000" y="6300000"/>
              <a:ext cx="360000" cy="360000"/>
            </a:xfrm>
            <a:prstGeom prst="rect">
              <a:avLst/>
            </a:prstGeom>
            <a:solidFill>
              <a:schemeClr val="accent1"/>
            </a:solidFill>
            <a:ln w="36000">
              <a:noFill/>
            </a:ln>
          </p:spPr>
          <p:txBody>
            <a:bodyPr wrap="none" lIns="72000" tIns="72000" rIns="72000" bIns="72000"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n</a:t>
              </a:r>
            </a:p>
          </p:txBody>
        </p:sp>
        <p:sp>
          <p:nvSpPr>
            <p:cNvPr id="378" name="TextBox 377">
              <a:extLst>
                <a:ext uri="{FF2B5EF4-FFF2-40B4-BE49-F238E27FC236}">
                  <a16:creationId xmlns:a16="http://schemas.microsoft.com/office/drawing/2014/main" id="{2438D0EB-D0ED-4168-B424-07D240A677E7}"/>
                </a:ext>
              </a:extLst>
            </p:cNvPr>
            <p:cNvSpPr txBox="1">
              <a:spLocks/>
            </p:cNvSpPr>
            <p:nvPr userDrawn="1"/>
          </p:nvSpPr>
          <p:spPr>
            <a:xfrm>
              <a:off x="720000" y="6300000"/>
              <a:ext cx="360000" cy="360000"/>
            </a:xfrm>
            <a:prstGeom prst="rect">
              <a:avLst/>
            </a:prstGeom>
            <a:solidFill>
              <a:schemeClr val="accent2"/>
            </a:solidFill>
            <a:ln w="36000">
              <a:noFill/>
            </a:ln>
          </p:spPr>
          <p:txBody>
            <a:bodyPr wrap="none" lIns="72000" tIns="72000" rIns="72000" bIns="72000"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t>
              </a:r>
            </a:p>
          </p:txBody>
        </p:sp>
        <p:sp>
          <p:nvSpPr>
            <p:cNvPr id="379" name="TextBox 378">
              <a:extLst>
                <a:ext uri="{FF2B5EF4-FFF2-40B4-BE49-F238E27FC236}">
                  <a16:creationId xmlns:a16="http://schemas.microsoft.com/office/drawing/2014/main" id="{5A67B873-D960-43C1-8999-1DC758D45A9A}"/>
                </a:ext>
              </a:extLst>
            </p:cNvPr>
            <p:cNvSpPr txBox="1">
              <a:spLocks/>
            </p:cNvSpPr>
            <p:nvPr userDrawn="1"/>
          </p:nvSpPr>
          <p:spPr>
            <a:xfrm>
              <a:off x="1080000" y="6300000"/>
              <a:ext cx="360000" cy="360000"/>
            </a:xfrm>
            <a:prstGeom prst="rect">
              <a:avLst/>
            </a:prstGeom>
            <a:solidFill>
              <a:schemeClr val="accent2"/>
            </a:solidFill>
            <a:ln w="36000">
              <a:noFill/>
            </a:ln>
          </p:spPr>
          <p:txBody>
            <a:bodyPr wrap="none" lIns="72000" tIns="72000" rIns="72000" bIns="72000"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a:t>
              </a:r>
            </a:p>
          </p:txBody>
        </p:sp>
        <p:sp>
          <p:nvSpPr>
            <p:cNvPr id="380" name="TextBox 379">
              <a:extLst>
                <a:ext uri="{FF2B5EF4-FFF2-40B4-BE49-F238E27FC236}">
                  <a16:creationId xmlns:a16="http://schemas.microsoft.com/office/drawing/2014/main" id="{4E88E87B-C4A9-42FC-93B4-F3762533C523}"/>
                </a:ext>
              </a:extLst>
            </p:cNvPr>
            <p:cNvSpPr txBox="1">
              <a:spLocks/>
            </p:cNvSpPr>
            <p:nvPr userDrawn="1"/>
          </p:nvSpPr>
          <p:spPr>
            <a:xfrm>
              <a:off x="1440000" y="6300000"/>
              <a:ext cx="360000" cy="360000"/>
            </a:xfrm>
            <a:prstGeom prst="rect">
              <a:avLst/>
            </a:prstGeom>
            <a:solidFill>
              <a:schemeClr val="accent4"/>
            </a:solidFill>
            <a:ln w="36000">
              <a:noFill/>
            </a:ln>
          </p:spPr>
          <p:txBody>
            <a:bodyPr wrap="none" lIns="72000" tIns="72000" rIns="72000" bIns="72000"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c</a:t>
              </a:r>
            </a:p>
          </p:txBody>
        </p:sp>
        <p:sp>
          <p:nvSpPr>
            <p:cNvPr id="381" name="TextBox 380">
              <a:extLst>
                <a:ext uri="{FF2B5EF4-FFF2-40B4-BE49-F238E27FC236}">
                  <a16:creationId xmlns:a16="http://schemas.microsoft.com/office/drawing/2014/main" id="{21ACC800-6630-45A3-9E9F-B922E8AC9CA7}"/>
                </a:ext>
              </a:extLst>
            </p:cNvPr>
            <p:cNvSpPr txBox="1">
              <a:spLocks/>
            </p:cNvSpPr>
            <p:nvPr userDrawn="1"/>
          </p:nvSpPr>
          <p:spPr>
            <a:xfrm>
              <a:off x="1800000" y="6300000"/>
              <a:ext cx="360000" cy="360000"/>
            </a:xfrm>
            <a:prstGeom prst="rect">
              <a:avLst/>
            </a:prstGeom>
            <a:solidFill>
              <a:schemeClr val="accent2"/>
            </a:solidFill>
            <a:ln w="36000">
              <a:noFill/>
            </a:ln>
          </p:spPr>
          <p:txBody>
            <a:bodyPr wrap="none" lIns="72000" tIns="72000" rIns="72000" bIns="72000"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t</a:t>
              </a:r>
            </a:p>
          </p:txBody>
        </p:sp>
        <p:sp>
          <p:nvSpPr>
            <p:cNvPr id="382" name="TextBox 381">
              <a:extLst>
                <a:ext uri="{FF2B5EF4-FFF2-40B4-BE49-F238E27FC236}">
                  <a16:creationId xmlns:a16="http://schemas.microsoft.com/office/drawing/2014/main" id="{2FD46447-F2B3-4CDA-B5F3-AEA9D0383144}"/>
                </a:ext>
              </a:extLst>
            </p:cNvPr>
            <p:cNvSpPr txBox="1">
              <a:spLocks/>
            </p:cNvSpPr>
            <p:nvPr userDrawn="1"/>
          </p:nvSpPr>
          <p:spPr>
            <a:xfrm>
              <a:off x="2160000" y="6300000"/>
              <a:ext cx="360000" cy="360000"/>
            </a:xfrm>
            <a:prstGeom prst="rect">
              <a:avLst/>
            </a:prstGeom>
            <a:solidFill>
              <a:schemeClr val="accent6"/>
            </a:solidFill>
            <a:ln w="36000">
              <a:noFill/>
            </a:ln>
          </p:spPr>
          <p:txBody>
            <a:bodyPr wrap="none" lIns="72000" tIns="72000" rIns="72000" bIns="72000"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u</a:t>
              </a:r>
            </a:p>
          </p:txBody>
        </p:sp>
        <p:sp>
          <p:nvSpPr>
            <p:cNvPr id="383" name="TextBox 382">
              <a:extLst>
                <a:ext uri="{FF2B5EF4-FFF2-40B4-BE49-F238E27FC236}">
                  <a16:creationId xmlns:a16="http://schemas.microsoft.com/office/drawing/2014/main" id="{F7989853-054B-4B50-8EA7-73F127927AC7}"/>
                </a:ext>
              </a:extLst>
            </p:cNvPr>
            <p:cNvSpPr txBox="1">
              <a:spLocks/>
            </p:cNvSpPr>
            <p:nvPr userDrawn="1"/>
          </p:nvSpPr>
          <p:spPr>
            <a:xfrm>
              <a:off x="3240000" y="6300000"/>
              <a:ext cx="360000" cy="360000"/>
            </a:xfrm>
            <a:prstGeom prst="rect">
              <a:avLst/>
            </a:prstGeom>
            <a:solidFill>
              <a:schemeClr val="accent3"/>
            </a:solidFill>
            <a:ln w="36000">
              <a:noFill/>
            </a:ln>
          </p:spPr>
          <p:txBody>
            <a:bodyPr wrap="none" lIns="72000" tIns="72000" rIns="72000" bIns="72000"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i</a:t>
              </a:r>
            </a:p>
          </p:txBody>
        </p:sp>
        <p:sp>
          <p:nvSpPr>
            <p:cNvPr id="384" name="TextBox 383">
              <a:extLst>
                <a:ext uri="{FF2B5EF4-FFF2-40B4-BE49-F238E27FC236}">
                  <a16:creationId xmlns:a16="http://schemas.microsoft.com/office/drawing/2014/main" id="{57D2CABE-6B27-416B-B7D6-33048D6D81FD}"/>
                </a:ext>
              </a:extLst>
            </p:cNvPr>
            <p:cNvSpPr txBox="1">
              <a:spLocks/>
            </p:cNvSpPr>
            <p:nvPr userDrawn="1"/>
          </p:nvSpPr>
          <p:spPr>
            <a:xfrm>
              <a:off x="2880000" y="6300000"/>
              <a:ext cx="360000" cy="360000"/>
            </a:xfrm>
            <a:prstGeom prst="rect">
              <a:avLst/>
            </a:prstGeom>
            <a:solidFill>
              <a:schemeClr val="accent2"/>
            </a:solidFill>
            <a:ln w="36000">
              <a:noFill/>
            </a:ln>
          </p:spPr>
          <p:txBody>
            <a:bodyPr wrap="none" lIns="72000" tIns="72000" rIns="72000" bIns="72000"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r</a:t>
              </a:r>
            </a:p>
          </p:txBody>
        </p:sp>
        <p:sp>
          <p:nvSpPr>
            <p:cNvPr id="385" name="TextBox 384">
              <a:extLst>
                <a:ext uri="{FF2B5EF4-FFF2-40B4-BE49-F238E27FC236}">
                  <a16:creationId xmlns:a16="http://schemas.microsoft.com/office/drawing/2014/main" id="{949444D3-905C-4718-9A3C-C2D23DEB0746}"/>
                </a:ext>
              </a:extLst>
            </p:cNvPr>
            <p:cNvSpPr txBox="1">
              <a:spLocks/>
            </p:cNvSpPr>
            <p:nvPr userDrawn="1"/>
          </p:nvSpPr>
          <p:spPr>
            <a:xfrm>
              <a:off x="3960000" y="6300000"/>
              <a:ext cx="360000" cy="360000"/>
            </a:xfrm>
            <a:prstGeom prst="rect">
              <a:avLst/>
            </a:prstGeom>
            <a:solidFill>
              <a:schemeClr val="accent5"/>
            </a:solidFill>
            <a:ln w="36000">
              <a:noFill/>
            </a:ln>
          </p:spPr>
          <p:txBody>
            <a:bodyPr wrap="none" lIns="72000" tIns="72000" rIns="72000" bIns="72000"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l</a:t>
              </a:r>
            </a:p>
          </p:txBody>
        </p:sp>
        <p:sp>
          <p:nvSpPr>
            <p:cNvPr id="386" name="TextBox 385">
              <a:extLst>
                <a:ext uri="{FF2B5EF4-FFF2-40B4-BE49-F238E27FC236}">
                  <a16:creationId xmlns:a16="http://schemas.microsoft.com/office/drawing/2014/main" id="{47F7FA0F-6DD7-478C-A835-D51EDE9DF8B6}"/>
                </a:ext>
              </a:extLst>
            </p:cNvPr>
            <p:cNvSpPr txBox="1">
              <a:spLocks/>
            </p:cNvSpPr>
            <p:nvPr userDrawn="1"/>
          </p:nvSpPr>
          <p:spPr>
            <a:xfrm>
              <a:off x="3600000" y="6300000"/>
              <a:ext cx="360000" cy="360000"/>
            </a:xfrm>
            <a:prstGeom prst="rect">
              <a:avLst/>
            </a:prstGeom>
            <a:solidFill>
              <a:schemeClr val="accent4"/>
            </a:solidFill>
            <a:ln w="36000">
              <a:noFill/>
            </a:ln>
          </p:spPr>
          <p:txBody>
            <a:bodyPr wrap="none" lIns="72000" tIns="72000" rIns="72000" bIns="72000"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a</a:t>
              </a:r>
            </a:p>
          </p:txBody>
        </p:sp>
        <p:sp>
          <p:nvSpPr>
            <p:cNvPr id="387" name="TextBox 386">
              <a:extLst>
                <a:ext uri="{FF2B5EF4-FFF2-40B4-BE49-F238E27FC236}">
                  <a16:creationId xmlns:a16="http://schemas.microsoft.com/office/drawing/2014/main" id="{049A9084-7921-43C7-B487-B9DCDC01876D}"/>
                </a:ext>
              </a:extLst>
            </p:cNvPr>
            <p:cNvSpPr txBox="1">
              <a:spLocks/>
            </p:cNvSpPr>
            <p:nvPr userDrawn="1"/>
          </p:nvSpPr>
          <p:spPr>
            <a:xfrm>
              <a:off x="2520000" y="6300000"/>
              <a:ext cx="360000" cy="360000"/>
            </a:xfrm>
            <a:prstGeom prst="rect">
              <a:avLst/>
            </a:prstGeom>
            <a:solidFill>
              <a:schemeClr val="accent1"/>
            </a:solidFill>
            <a:ln w="36000">
              <a:noFill/>
            </a:ln>
          </p:spPr>
          <p:txBody>
            <a:bodyPr wrap="none" lIns="72000" tIns="72000" rIns="72000" bIns="72000"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a:t>
              </a:r>
            </a:p>
          </p:txBody>
        </p:sp>
        <p:sp>
          <p:nvSpPr>
            <p:cNvPr id="388" name="TextBox 387">
              <a:extLst>
                <a:ext uri="{FF2B5EF4-FFF2-40B4-BE49-F238E27FC236}">
                  <a16:creationId xmlns:a16="http://schemas.microsoft.com/office/drawing/2014/main" id="{75BA8B2A-8841-403A-BA95-900239891222}"/>
                </a:ext>
              </a:extLst>
            </p:cNvPr>
            <p:cNvSpPr txBox="1">
              <a:spLocks/>
            </p:cNvSpPr>
            <p:nvPr userDrawn="1"/>
          </p:nvSpPr>
          <p:spPr>
            <a:xfrm>
              <a:off x="1080000" y="6300000"/>
              <a:ext cx="360000" cy="360000"/>
            </a:xfrm>
            <a:prstGeom prst="rect">
              <a:avLst/>
            </a:prstGeom>
            <a:solidFill>
              <a:schemeClr val="accent3"/>
            </a:solidFill>
            <a:ln w="36000">
              <a:noFill/>
            </a:ln>
          </p:spPr>
          <p:txBody>
            <a:bodyPr wrap="none" lIns="72000" tIns="72000" rIns="72000" bIns="72000"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a:t>
              </a:r>
            </a:p>
          </p:txBody>
        </p:sp>
        <p:sp>
          <p:nvSpPr>
            <p:cNvPr id="389" name="TextBox 388">
              <a:extLst>
                <a:ext uri="{FF2B5EF4-FFF2-40B4-BE49-F238E27FC236}">
                  <a16:creationId xmlns:a16="http://schemas.microsoft.com/office/drawing/2014/main" id="{C37F8612-D38A-461B-9725-722346D3636E}"/>
                </a:ext>
              </a:extLst>
            </p:cNvPr>
            <p:cNvSpPr txBox="1">
              <a:spLocks/>
            </p:cNvSpPr>
            <p:nvPr userDrawn="1"/>
          </p:nvSpPr>
          <p:spPr>
            <a:xfrm>
              <a:off x="1800000" y="6300000"/>
              <a:ext cx="360000" cy="360000"/>
            </a:xfrm>
            <a:prstGeom prst="rect">
              <a:avLst/>
            </a:prstGeom>
            <a:solidFill>
              <a:schemeClr val="accent5"/>
            </a:solidFill>
            <a:ln w="36000">
              <a:noFill/>
            </a:ln>
          </p:spPr>
          <p:txBody>
            <a:bodyPr wrap="none" lIns="72000" tIns="72000" rIns="72000" bIns="72000"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t</a:t>
              </a:r>
            </a:p>
          </p:txBody>
        </p:sp>
      </p:grpSp>
      <p:sp>
        <p:nvSpPr>
          <p:cNvPr id="2" name="Content Placeholder 1">
            <a:extLst>
              <a:ext uri="{FF2B5EF4-FFF2-40B4-BE49-F238E27FC236}">
                <a16:creationId xmlns:a16="http://schemas.microsoft.com/office/drawing/2014/main" id="{1541F47F-9722-4684-85C6-64FBC6DB96B2}"/>
              </a:ext>
            </a:extLst>
          </p:cNvPr>
          <p:cNvSpPr>
            <a:spLocks noGrp="1"/>
          </p:cNvSpPr>
          <p:nvPr>
            <p:ph sz="quarter" idx="10"/>
          </p:nvPr>
        </p:nvSpPr>
        <p:spPr>
          <a:xfrm>
            <a:off x="796209" y="2612570"/>
            <a:ext cx="4887582" cy="4069871"/>
          </a:xfrm>
        </p:spPr>
        <p:txBody>
          <a:bodyPr>
            <a:noAutofit/>
          </a:bodyPr>
          <a:lstStyle/>
          <a:p>
            <a:pPr algn="just">
              <a:spcAft>
                <a:spcPts val="800"/>
              </a:spcAft>
            </a:pPr>
            <a:r>
              <a:rPr lang="en-GB" dirty="0">
                <a:solidFill>
                  <a:srgbClr val="222222"/>
                </a:solidFill>
                <a:latin typeface="Calibri" panose="020F0502020204030204" pitchFamily="34" charset="0"/>
              </a:rPr>
              <a:t>You are seeking BNM approval to enter sandbox stage. To facilitate this, you require actuarial services with relevant experiences that can support this initiative.</a:t>
            </a:r>
          </a:p>
          <a:p>
            <a:pPr algn="just">
              <a:spcAft>
                <a:spcPts val="800"/>
              </a:spcAft>
            </a:pPr>
            <a:r>
              <a:rPr lang="en-GB" dirty="0">
                <a:solidFill>
                  <a:srgbClr val="222222"/>
                </a:solidFill>
                <a:latin typeface="Calibri" panose="020F0502020204030204" pitchFamily="34" charset="0"/>
              </a:rPr>
              <a:t>Based on our experience, it is essential for a company to perform product development, pricing, financial projections, and some risk management work to obtain approval from BNM. </a:t>
            </a:r>
          </a:p>
          <a:p>
            <a:pPr algn="just">
              <a:spcAft>
                <a:spcPts val="800"/>
              </a:spcAft>
            </a:pPr>
            <a:r>
              <a:rPr lang="en-GB" dirty="0">
                <a:solidFill>
                  <a:srgbClr val="222222"/>
                </a:solidFill>
                <a:latin typeface="Calibri" panose="020F0502020204030204" pitchFamily="34" charset="0"/>
              </a:rPr>
              <a:t>Upon commencing sandbox operations, various appointed actuary services and further risk management works are also necessary, in which companies without in-house actuarial department needs to outsource these actuarial functions.</a:t>
            </a:r>
          </a:p>
          <a:p>
            <a:pPr algn="just">
              <a:spcAft>
                <a:spcPts val="800"/>
              </a:spcAft>
            </a:pPr>
            <a:r>
              <a:rPr lang="en-GB" i="0" dirty="0">
                <a:solidFill>
                  <a:srgbClr val="222222"/>
                </a:solidFill>
                <a:effectLst/>
                <a:latin typeface="Calibri" panose="020F0502020204030204" pitchFamily="34" charset="0"/>
              </a:rPr>
              <a:t>We have all these experience and expertise as well a good track record.</a:t>
            </a:r>
            <a:r>
              <a:rPr lang="en-GB" dirty="0">
                <a:solidFill>
                  <a:srgbClr val="222222"/>
                </a:solidFill>
                <a:latin typeface="Calibri" panose="020F0502020204030204" pitchFamily="34" charset="0"/>
              </a:rPr>
              <a:t> </a:t>
            </a:r>
            <a:r>
              <a:rPr lang="en-GB" i="0" dirty="0">
                <a:solidFill>
                  <a:srgbClr val="222222"/>
                </a:solidFill>
                <a:effectLst/>
                <a:latin typeface="Calibri" panose="020F0502020204030204" pitchFamily="34" charset="0"/>
              </a:rPr>
              <a:t>We will perform all the work under the agreed scope</a:t>
            </a:r>
            <a:r>
              <a:rPr lang="en-GB" dirty="0">
                <a:solidFill>
                  <a:srgbClr val="222222"/>
                </a:solidFill>
                <a:latin typeface="Calibri" panose="020F0502020204030204" pitchFamily="34" charset="0"/>
              </a:rPr>
              <a:t>. You will need to provide the necessary information and review our work.</a:t>
            </a:r>
            <a:endParaRPr lang="en-GB" i="0" dirty="0">
              <a:solidFill>
                <a:srgbClr val="222222"/>
              </a:solidFill>
              <a:effectLst/>
              <a:latin typeface="Calibri" panose="020F0502020204030204" pitchFamily="34" charset="0"/>
            </a:endParaRPr>
          </a:p>
        </p:txBody>
      </p:sp>
      <p:sp>
        <p:nvSpPr>
          <p:cNvPr id="3" name="Content Placeholder 2">
            <a:extLst>
              <a:ext uri="{FF2B5EF4-FFF2-40B4-BE49-F238E27FC236}">
                <a16:creationId xmlns:a16="http://schemas.microsoft.com/office/drawing/2014/main" id="{8137822D-B77D-4E4E-B212-07C25E21F0DD}"/>
              </a:ext>
            </a:extLst>
          </p:cNvPr>
          <p:cNvSpPr>
            <a:spLocks noGrp="1"/>
          </p:cNvSpPr>
          <p:nvPr>
            <p:ph sz="quarter" idx="13"/>
          </p:nvPr>
        </p:nvSpPr>
        <p:spPr>
          <a:xfrm>
            <a:off x="6584418" y="2565975"/>
            <a:ext cx="4887582" cy="4069871"/>
          </a:xfrm>
        </p:spPr>
        <p:txBody>
          <a:bodyPr>
            <a:noAutofit/>
          </a:bodyPr>
          <a:lstStyle/>
          <a:p>
            <a:pPr algn="just">
              <a:lnSpc>
                <a:spcPct val="100000"/>
              </a:lnSpc>
              <a:spcAft>
                <a:spcPts val="800"/>
              </a:spcAft>
            </a:pPr>
            <a:r>
              <a:rPr lang="en-MY" b="1" dirty="0"/>
              <a:t>Phase I – Prior Sandbox</a:t>
            </a:r>
          </a:p>
          <a:p>
            <a:pPr marL="180975" indent="-180975" algn="just">
              <a:lnSpc>
                <a:spcPct val="100000"/>
              </a:lnSpc>
              <a:spcAft>
                <a:spcPts val="800"/>
              </a:spcAft>
              <a:buAutoNum type="arabicPeriod"/>
            </a:pPr>
            <a:r>
              <a:rPr lang="en-MY" sz="1300" b="1" dirty="0"/>
              <a:t>Product development &amp; pricing</a:t>
            </a:r>
            <a:r>
              <a:rPr lang="en-MY" sz="1300" dirty="0"/>
              <a:t>. Develop premium rate tables, review marketing collateral, prepare product documentation for filing to regulator and for internal use.</a:t>
            </a:r>
          </a:p>
          <a:p>
            <a:pPr marL="180975" indent="-180975" algn="just">
              <a:lnSpc>
                <a:spcPct val="100000"/>
              </a:lnSpc>
              <a:spcAft>
                <a:spcPts val="800"/>
              </a:spcAft>
              <a:buAutoNum type="arabicPeriod"/>
            </a:pPr>
            <a:r>
              <a:rPr lang="en-MY" sz="1300" b="1" dirty="0"/>
              <a:t>Financial projection</a:t>
            </a:r>
            <a:r>
              <a:rPr lang="en-MY" sz="1300" dirty="0"/>
              <a:t>. Project P&amp;L and Balance Sheet according to IFRS 4, capital adequacy according to BNM’s RBC framework, company-wide stress test, and actuarial appraisal valuation.</a:t>
            </a:r>
          </a:p>
          <a:p>
            <a:pPr marL="180975" indent="-180975" algn="just">
              <a:lnSpc>
                <a:spcPct val="100000"/>
              </a:lnSpc>
              <a:spcAft>
                <a:spcPts val="800"/>
              </a:spcAft>
              <a:buAutoNum type="arabicPeriod"/>
            </a:pPr>
            <a:r>
              <a:rPr lang="en-MY" sz="1300" b="1" dirty="0"/>
              <a:t>Risk management</a:t>
            </a:r>
            <a:r>
              <a:rPr lang="en-MY" sz="1300" dirty="0"/>
              <a:t>. Review and provide risk management second opinion on stress test scenario and determination of ITCL.</a:t>
            </a:r>
          </a:p>
          <a:p>
            <a:pPr algn="just">
              <a:lnSpc>
                <a:spcPct val="100000"/>
              </a:lnSpc>
              <a:spcAft>
                <a:spcPts val="800"/>
              </a:spcAft>
            </a:pPr>
            <a:r>
              <a:rPr lang="en-MY" b="1" dirty="0"/>
              <a:t>Phase 2 – During Sandbox</a:t>
            </a:r>
          </a:p>
          <a:p>
            <a:pPr marL="180975" indent="-180975" algn="just">
              <a:lnSpc>
                <a:spcPct val="100000"/>
              </a:lnSpc>
              <a:spcAft>
                <a:spcPts val="800"/>
              </a:spcAft>
              <a:buAutoNum type="arabicPeriod"/>
            </a:pPr>
            <a:r>
              <a:rPr lang="en-MY" sz="1300" b="1" dirty="0"/>
              <a:t>Appointed Actuary</a:t>
            </a:r>
            <a:r>
              <a:rPr lang="en-MY" sz="1300" dirty="0"/>
              <a:t>. Perform quarterly valuation and actuarial related RBC runs, prepare annual financial conditions report and stress test report, recommend surplus distribution to shareholders, apply test of completeness and accuracy of database used for actuarial work, and perform overall duties as Appointed Actuary.</a:t>
            </a:r>
          </a:p>
          <a:p>
            <a:pPr marL="180975" indent="-180975" algn="just">
              <a:lnSpc>
                <a:spcPct val="100000"/>
              </a:lnSpc>
              <a:spcAft>
                <a:spcPts val="800"/>
              </a:spcAft>
              <a:buAutoNum type="arabicPeriod"/>
            </a:pPr>
            <a:r>
              <a:rPr lang="en-MY" sz="1300" b="1" dirty="0"/>
              <a:t>Risk management. </a:t>
            </a:r>
            <a:r>
              <a:rPr lang="en-MY" sz="1300" dirty="0"/>
              <a:t>Review and provide risk management second opinion on ICAAP, risk appetite, and risk management framework, Capital Management Policy, and capital level.</a:t>
            </a:r>
          </a:p>
          <a:p>
            <a:pPr marL="180975" indent="-180975" algn="just">
              <a:lnSpc>
                <a:spcPct val="100000"/>
              </a:lnSpc>
              <a:spcAft>
                <a:spcPts val="800"/>
              </a:spcAft>
              <a:buAutoNum type="arabicPeriod"/>
            </a:pPr>
            <a:endParaRPr lang="en-MY" sz="1400" dirty="0"/>
          </a:p>
          <a:p>
            <a:pPr algn="just">
              <a:lnSpc>
                <a:spcPct val="100000"/>
              </a:lnSpc>
              <a:spcAft>
                <a:spcPts val="800"/>
              </a:spcAft>
            </a:pPr>
            <a:endParaRPr lang="en-MY" b="1" dirty="0"/>
          </a:p>
        </p:txBody>
      </p:sp>
      <mc:AlternateContent xmlns:mc="http://schemas.openxmlformats.org/markup-compatibility/2006" xmlns:p14="http://schemas.microsoft.com/office/powerpoint/2010/main">
        <mc:Choice Requires="p14">
          <p:contentPart p14:bwMode="auto" r:id="rId3">
            <p14:nvContentPartPr>
              <p14:cNvPr id="50" name="Ink 49">
                <a:extLst>
                  <a:ext uri="{FF2B5EF4-FFF2-40B4-BE49-F238E27FC236}">
                    <a16:creationId xmlns:a16="http://schemas.microsoft.com/office/drawing/2014/main" id="{A90B8ED9-056E-455A-BF80-9164D345ACE9}"/>
                  </a:ext>
                </a:extLst>
              </p14:cNvPr>
              <p14:cNvContentPartPr/>
              <p14:nvPr/>
            </p14:nvContentPartPr>
            <p14:xfrm>
              <a:off x="5556079" y="2202935"/>
              <a:ext cx="2160" cy="7560"/>
            </p14:xfrm>
          </p:contentPart>
        </mc:Choice>
        <mc:Fallback xmlns="">
          <p:pic>
            <p:nvPicPr>
              <p:cNvPr id="50" name="Ink 49">
                <a:extLst>
                  <a:ext uri="{FF2B5EF4-FFF2-40B4-BE49-F238E27FC236}">
                    <a16:creationId xmlns:a16="http://schemas.microsoft.com/office/drawing/2014/main" id="{A90B8ED9-056E-455A-BF80-9164D345ACE9}"/>
                  </a:ext>
                </a:extLst>
              </p:cNvPr>
              <p:cNvPicPr/>
              <p:nvPr/>
            </p:nvPicPr>
            <p:blipFill>
              <a:blip r:embed="rId5"/>
              <a:stretch>
                <a:fillRect/>
              </a:stretch>
            </p:blipFill>
            <p:spPr>
              <a:xfrm>
                <a:off x="5547439" y="2193935"/>
                <a:ext cx="19800" cy="25200"/>
              </a:xfrm>
              <a:prstGeom prst="rect">
                <a:avLst/>
              </a:prstGeom>
            </p:spPr>
          </p:pic>
        </mc:Fallback>
      </mc:AlternateContent>
    </p:spTree>
    <p:extLst>
      <p:ext uri="{BB962C8B-B14F-4D97-AF65-F5344CB8AC3E}">
        <p14:creationId xmlns:p14="http://schemas.microsoft.com/office/powerpoint/2010/main" val="334804506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187611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D622010-2BDF-42FC-89E2-46029350FF19}"/>
              </a:ext>
            </a:extLst>
          </p:cNvPr>
          <p:cNvSpPr>
            <a:spLocks noGrp="1"/>
          </p:cNvSpPr>
          <p:nvPr>
            <p:ph sz="quarter" idx="10"/>
          </p:nvPr>
        </p:nvSpPr>
        <p:spPr/>
        <p:txBody>
          <a:bodyPr>
            <a:noAutofit/>
          </a:bodyPr>
          <a:lstStyle/>
          <a:p>
            <a:pPr algn="just">
              <a:spcAft>
                <a:spcPts val="800"/>
              </a:spcAft>
            </a:pPr>
            <a:r>
              <a:rPr lang="en-GB" b="1" i="0" dirty="0">
                <a:solidFill>
                  <a:srgbClr val="222222"/>
                </a:solidFill>
                <a:effectLst/>
                <a:latin typeface="Calibri" panose="020F0502020204030204" pitchFamily="34" charset="0"/>
              </a:rPr>
              <a:t>Phase I – Prior Sandbox</a:t>
            </a:r>
            <a:endParaRPr lang="en-GB" b="0" i="0" dirty="0">
              <a:solidFill>
                <a:srgbClr val="222222"/>
              </a:solidFill>
              <a:effectLst/>
              <a:latin typeface="Calibri" panose="020F0502020204030204" pitchFamily="34" charset="0"/>
            </a:endParaRPr>
          </a:p>
          <a:p>
            <a:pPr marL="342900" indent="-180000" algn="just">
              <a:buFont typeface="+mj-lt"/>
              <a:buAutoNum type="arabicPeriod"/>
            </a:pPr>
            <a:r>
              <a:rPr lang="en-GB" sz="1300" b="1" i="0" dirty="0">
                <a:solidFill>
                  <a:srgbClr val="222222"/>
                </a:solidFill>
                <a:effectLst/>
                <a:latin typeface="Calibri" panose="020F0502020204030204" pitchFamily="34" charset="0"/>
              </a:rPr>
              <a:t>Product </a:t>
            </a:r>
            <a:r>
              <a:rPr lang="en-GB" sz="1300" b="1" dirty="0">
                <a:solidFill>
                  <a:srgbClr val="222222"/>
                </a:solidFill>
                <a:latin typeface="Calibri" panose="020F0502020204030204" pitchFamily="34" charset="0"/>
              </a:rPr>
              <a:t>development &amp; pricing –  </a:t>
            </a:r>
          </a:p>
          <a:p>
            <a:pPr marL="1028700" lvl="1" indent="-216000" algn="just" defTabSz="720000">
              <a:spcBef>
                <a:spcPts val="0"/>
              </a:spcBef>
              <a:buFont typeface="+mj-lt"/>
              <a:buAutoNum type="alphaLcPeriod"/>
            </a:pPr>
            <a:r>
              <a:rPr lang="en-GB" sz="1300" i="0" dirty="0">
                <a:solidFill>
                  <a:srgbClr val="222222"/>
                </a:solidFill>
                <a:effectLst/>
                <a:latin typeface="Calibri" panose="020F0502020204030204" pitchFamily="34" charset="0"/>
              </a:rPr>
              <a:t>Draft premium rate table and draft product documentation within 3 weeks of receiving final product details</a:t>
            </a:r>
          </a:p>
          <a:p>
            <a:pPr marL="1028700" lvl="1" indent="-180000" algn="just" defTabSz="720000">
              <a:spcBef>
                <a:spcPts val="0"/>
              </a:spcBef>
              <a:spcAft>
                <a:spcPts val="800"/>
              </a:spcAft>
              <a:buFont typeface="+mj-lt"/>
              <a:buAutoNum type="alphaLcPeriod"/>
            </a:pPr>
            <a:r>
              <a:rPr lang="en-GB" sz="1300" dirty="0">
                <a:solidFill>
                  <a:srgbClr val="222222"/>
                </a:solidFill>
                <a:latin typeface="Calibri" panose="020F0502020204030204" pitchFamily="34" charset="0"/>
              </a:rPr>
              <a:t>Final product documentation within 1 week after confirmation of the draft premium rate tables</a:t>
            </a:r>
            <a:endParaRPr lang="en-GB" sz="1300" i="0" dirty="0">
              <a:solidFill>
                <a:srgbClr val="222222"/>
              </a:solidFill>
              <a:effectLst/>
              <a:latin typeface="Calibri" panose="020F0502020204030204" pitchFamily="34" charset="0"/>
            </a:endParaRPr>
          </a:p>
          <a:p>
            <a:pPr marL="342900" indent="-180000" algn="just">
              <a:buFont typeface="+mj-lt"/>
              <a:buAutoNum type="arabicPeriod"/>
            </a:pPr>
            <a:r>
              <a:rPr lang="en-GB" sz="1300" b="1" i="0" dirty="0">
                <a:solidFill>
                  <a:srgbClr val="222222"/>
                </a:solidFill>
                <a:effectLst/>
                <a:latin typeface="Calibri" panose="020F0502020204030204" pitchFamily="34" charset="0"/>
              </a:rPr>
              <a:t>Financial projection –  </a:t>
            </a:r>
            <a:endParaRPr lang="en-GB" sz="1300" b="1" dirty="0">
              <a:solidFill>
                <a:srgbClr val="222222"/>
              </a:solidFill>
              <a:latin typeface="Calibri" panose="020F0502020204030204" pitchFamily="34" charset="0"/>
            </a:endParaRPr>
          </a:p>
          <a:p>
            <a:pPr marL="1028700" lvl="1" indent="-180000" algn="just" defTabSz="720000">
              <a:spcBef>
                <a:spcPts val="0"/>
              </a:spcBef>
              <a:buFont typeface="+mj-lt"/>
              <a:buAutoNum type="alphaLcPeriod"/>
            </a:pPr>
            <a:r>
              <a:rPr lang="en-GB" sz="1300" i="0" dirty="0">
                <a:solidFill>
                  <a:srgbClr val="222222"/>
                </a:solidFill>
                <a:effectLst/>
                <a:latin typeface="Calibri" panose="020F0502020204030204" pitchFamily="34" charset="0"/>
              </a:rPr>
              <a:t>Draft report within 6 weeks of receiving complete required data</a:t>
            </a:r>
          </a:p>
          <a:p>
            <a:pPr marL="1028700" lvl="1" indent="-180000" algn="just" defTabSz="720000">
              <a:spcBef>
                <a:spcPts val="0"/>
              </a:spcBef>
              <a:spcAft>
                <a:spcPts val="800"/>
              </a:spcAft>
              <a:buFont typeface="+mj-lt"/>
              <a:buAutoNum type="alphaLcPeriod"/>
            </a:pPr>
            <a:r>
              <a:rPr lang="en-GB" sz="1300" dirty="0">
                <a:solidFill>
                  <a:srgbClr val="222222"/>
                </a:solidFill>
                <a:latin typeface="Calibri" panose="020F0502020204030204" pitchFamily="34" charset="0"/>
              </a:rPr>
              <a:t>Final report within 1 week after confirmation of draft report</a:t>
            </a:r>
            <a:endParaRPr lang="en-GB" sz="1300" i="0" dirty="0">
              <a:solidFill>
                <a:srgbClr val="222222"/>
              </a:solidFill>
              <a:effectLst/>
              <a:latin typeface="Calibri" panose="020F0502020204030204" pitchFamily="34" charset="0"/>
            </a:endParaRPr>
          </a:p>
          <a:p>
            <a:pPr marL="342900" indent="-180000" algn="just">
              <a:buFont typeface="+mj-lt"/>
              <a:buAutoNum type="arabicPeriod"/>
            </a:pPr>
            <a:r>
              <a:rPr lang="en-GB" sz="1300" b="1" i="0" dirty="0">
                <a:solidFill>
                  <a:srgbClr val="222222"/>
                </a:solidFill>
                <a:effectLst/>
                <a:latin typeface="Calibri" panose="020F0502020204030204" pitchFamily="34" charset="0"/>
              </a:rPr>
              <a:t>Risk management</a:t>
            </a:r>
            <a:r>
              <a:rPr lang="en-GB" sz="1300" b="1" dirty="0">
                <a:solidFill>
                  <a:srgbClr val="222222"/>
                </a:solidFill>
                <a:latin typeface="Calibri" panose="020F0502020204030204" pitchFamily="34" charset="0"/>
              </a:rPr>
              <a:t> </a:t>
            </a:r>
            <a:r>
              <a:rPr lang="en-GB" sz="1300" dirty="0">
                <a:solidFill>
                  <a:srgbClr val="222222"/>
                </a:solidFill>
                <a:latin typeface="Calibri" panose="020F0502020204030204" pitchFamily="34" charset="0"/>
              </a:rPr>
              <a:t>– duration of 1 month</a:t>
            </a:r>
          </a:p>
          <a:p>
            <a:pPr marL="162900" algn="just"/>
            <a:endParaRPr lang="en-GB" sz="1200" i="0" dirty="0">
              <a:solidFill>
                <a:srgbClr val="222222"/>
              </a:solidFill>
              <a:effectLst/>
              <a:latin typeface="Calibri" panose="020F0502020204030204" pitchFamily="34" charset="0"/>
            </a:endParaRPr>
          </a:p>
          <a:p>
            <a:pPr algn="just">
              <a:spcAft>
                <a:spcPts val="800"/>
              </a:spcAft>
            </a:pPr>
            <a:r>
              <a:rPr lang="en-GB" b="1" i="0" dirty="0">
                <a:solidFill>
                  <a:srgbClr val="222222"/>
                </a:solidFill>
                <a:effectLst/>
                <a:latin typeface="Calibri" panose="020F0502020204030204" pitchFamily="34" charset="0"/>
              </a:rPr>
              <a:t>Phase II – During Sandbox</a:t>
            </a:r>
          </a:p>
          <a:p>
            <a:pPr marL="342900" indent="-180000" algn="just">
              <a:spcAft>
                <a:spcPts val="800"/>
              </a:spcAft>
              <a:buFont typeface="+mj-lt"/>
              <a:buAutoNum type="arabicPeriod"/>
            </a:pPr>
            <a:r>
              <a:rPr lang="en-GB" sz="1300" b="1" i="0" dirty="0">
                <a:solidFill>
                  <a:srgbClr val="222222"/>
                </a:solidFill>
                <a:effectLst/>
                <a:latin typeface="Calibri" panose="020F0502020204030204" pitchFamily="34" charset="0"/>
              </a:rPr>
              <a:t>Appointed Actuary </a:t>
            </a:r>
            <a:r>
              <a:rPr lang="en-GB" sz="1300" b="1" dirty="0">
                <a:solidFill>
                  <a:srgbClr val="222222"/>
                </a:solidFill>
                <a:latin typeface="Calibri" panose="020F0502020204030204" pitchFamily="34" charset="0"/>
              </a:rPr>
              <a:t>–  </a:t>
            </a:r>
            <a:r>
              <a:rPr lang="en-GB" sz="1300" dirty="0">
                <a:solidFill>
                  <a:srgbClr val="222222"/>
                </a:solidFill>
                <a:latin typeface="Calibri" panose="020F0502020204030204" pitchFamily="34" charset="0"/>
              </a:rPr>
              <a:t>duration of 1 year</a:t>
            </a:r>
            <a:endParaRPr lang="en-GB" sz="1300" b="1" dirty="0">
              <a:solidFill>
                <a:srgbClr val="222222"/>
              </a:solidFill>
              <a:latin typeface="Calibri" panose="020F0502020204030204" pitchFamily="34" charset="0"/>
            </a:endParaRPr>
          </a:p>
          <a:p>
            <a:pPr marL="342900" indent="-180000" algn="just">
              <a:spcAft>
                <a:spcPts val="800"/>
              </a:spcAft>
              <a:buFont typeface="+mj-lt"/>
              <a:buAutoNum type="arabicPeriod"/>
            </a:pPr>
            <a:r>
              <a:rPr lang="en-GB" sz="1300" b="1" i="0" dirty="0">
                <a:solidFill>
                  <a:srgbClr val="222222"/>
                </a:solidFill>
                <a:effectLst/>
                <a:latin typeface="Calibri" panose="020F0502020204030204" pitchFamily="34" charset="0"/>
              </a:rPr>
              <a:t>Risk management –  </a:t>
            </a:r>
            <a:r>
              <a:rPr lang="en-GB" sz="1300" i="0" dirty="0">
                <a:solidFill>
                  <a:srgbClr val="222222"/>
                </a:solidFill>
                <a:effectLst/>
                <a:latin typeface="Calibri" panose="020F0502020204030204" pitchFamily="34" charset="0"/>
              </a:rPr>
              <a:t>duration of 1 month</a:t>
            </a:r>
            <a:endParaRPr lang="en-GB" sz="1300" b="1" dirty="0">
              <a:solidFill>
                <a:srgbClr val="222222"/>
              </a:solidFill>
              <a:latin typeface="Calibri" panose="020F0502020204030204" pitchFamily="34" charset="0"/>
            </a:endParaRPr>
          </a:p>
          <a:p>
            <a:pPr algn="just">
              <a:spcAft>
                <a:spcPts val="800"/>
              </a:spcAft>
            </a:pPr>
            <a:endParaRPr lang="en-GB" b="1" i="0" dirty="0">
              <a:solidFill>
                <a:srgbClr val="222222"/>
              </a:solidFill>
              <a:effectLst/>
              <a:latin typeface="Calibri" panose="020F0502020204030204" pitchFamily="34" charset="0"/>
            </a:endParaRPr>
          </a:p>
        </p:txBody>
      </p:sp>
      <p:sp>
        <p:nvSpPr>
          <p:cNvPr id="5" name="Content Placeholder 4">
            <a:extLst>
              <a:ext uri="{FF2B5EF4-FFF2-40B4-BE49-F238E27FC236}">
                <a16:creationId xmlns:a16="http://schemas.microsoft.com/office/drawing/2014/main" id="{F90ED056-A8F8-498C-864C-939AC3C7C45A}"/>
              </a:ext>
            </a:extLst>
          </p:cNvPr>
          <p:cNvSpPr>
            <a:spLocks noGrp="1"/>
          </p:cNvSpPr>
          <p:nvPr>
            <p:ph sz="quarter" idx="13"/>
          </p:nvPr>
        </p:nvSpPr>
        <p:spPr/>
        <p:txBody>
          <a:bodyPr>
            <a:noAutofit/>
          </a:bodyPr>
          <a:lstStyle/>
          <a:p>
            <a:pPr algn="just"/>
            <a:r>
              <a:rPr lang="en-GB" dirty="0">
                <a:solidFill>
                  <a:srgbClr val="222222"/>
                </a:solidFill>
                <a:latin typeface="Calibri" panose="020F0502020204030204" pitchFamily="34" charset="0"/>
              </a:rPr>
              <a:t>We would require the following data to perform our work:</a:t>
            </a:r>
            <a:endParaRPr lang="en-GB" i="0" dirty="0">
              <a:solidFill>
                <a:srgbClr val="222222"/>
              </a:solidFill>
              <a:effectLst/>
              <a:latin typeface="Calibri" panose="020F0502020204030204" pitchFamily="34" charset="0"/>
            </a:endParaRPr>
          </a:p>
          <a:p>
            <a:pPr marL="284400" indent="-285750" algn="just">
              <a:buFont typeface="Arial" panose="020B0604020202020204" pitchFamily="34" charset="0"/>
              <a:buChar char="•"/>
            </a:pPr>
            <a:endParaRPr lang="en-GB" b="1" dirty="0">
              <a:solidFill>
                <a:srgbClr val="222222"/>
              </a:solidFill>
              <a:latin typeface="Calibri" panose="020F0502020204030204" pitchFamily="34" charset="0"/>
            </a:endParaRPr>
          </a:p>
          <a:p>
            <a:pPr marL="284400" indent="-285750" algn="just">
              <a:buFont typeface="Arial" panose="020B0604020202020204" pitchFamily="34" charset="0"/>
              <a:buChar char="•"/>
            </a:pPr>
            <a:r>
              <a:rPr lang="en-GB" dirty="0">
                <a:solidFill>
                  <a:srgbClr val="222222"/>
                </a:solidFill>
                <a:latin typeface="Calibri" panose="020F0502020204030204" pitchFamily="34" charset="0"/>
              </a:rPr>
              <a:t>Product specification</a:t>
            </a:r>
          </a:p>
          <a:p>
            <a:pPr marL="284400" indent="-285750" algn="just">
              <a:buFont typeface="Arial" panose="020B0604020202020204" pitchFamily="34" charset="0"/>
              <a:buChar char="•"/>
            </a:pPr>
            <a:r>
              <a:rPr lang="en-GB" dirty="0">
                <a:solidFill>
                  <a:srgbClr val="222222"/>
                </a:solidFill>
                <a:latin typeface="Calibri" panose="020F0502020204030204" pitchFamily="34" charset="0"/>
              </a:rPr>
              <a:t>Reinsurance treaty </a:t>
            </a:r>
            <a:r>
              <a:rPr lang="en-GB">
                <a:solidFill>
                  <a:srgbClr val="222222"/>
                </a:solidFill>
                <a:latin typeface="Calibri" panose="020F0502020204030204" pitchFamily="34" charset="0"/>
              </a:rPr>
              <a:t>and reinsurance rates</a:t>
            </a:r>
          </a:p>
          <a:p>
            <a:pPr marL="284400" indent="-285750" algn="just">
              <a:buFont typeface="Arial" panose="020B0604020202020204" pitchFamily="34" charset="0"/>
              <a:buChar char="•"/>
            </a:pPr>
            <a:r>
              <a:rPr lang="en-GB" dirty="0">
                <a:solidFill>
                  <a:srgbClr val="222222"/>
                </a:solidFill>
                <a:latin typeface="Calibri" panose="020F0502020204030204" pitchFamily="34" charset="0"/>
              </a:rPr>
              <a:t>Projected business volumes</a:t>
            </a:r>
          </a:p>
          <a:p>
            <a:pPr marL="284400" indent="-285750" algn="just">
              <a:buFont typeface="Arial" panose="020B0604020202020204" pitchFamily="34" charset="0"/>
              <a:buChar char="•"/>
            </a:pPr>
            <a:r>
              <a:rPr lang="en-GB" dirty="0">
                <a:solidFill>
                  <a:srgbClr val="222222"/>
                </a:solidFill>
                <a:latin typeface="Calibri" panose="020F0502020204030204" pitchFamily="34" charset="0"/>
              </a:rPr>
              <a:t>Management accounts</a:t>
            </a:r>
          </a:p>
          <a:p>
            <a:pPr marL="284400" indent="-285750" algn="just">
              <a:buFont typeface="Arial" panose="020B0604020202020204" pitchFamily="34" charset="0"/>
              <a:buChar char="•"/>
            </a:pPr>
            <a:r>
              <a:rPr lang="en-GB" dirty="0">
                <a:solidFill>
                  <a:srgbClr val="222222"/>
                </a:solidFill>
                <a:latin typeface="Calibri" panose="020F0502020204030204" pitchFamily="34" charset="0"/>
              </a:rPr>
              <a:t>Company expense budget</a:t>
            </a:r>
          </a:p>
          <a:p>
            <a:pPr marL="284400" indent="-285750" algn="just">
              <a:buFont typeface="Arial" panose="020B0604020202020204" pitchFamily="34" charset="0"/>
              <a:buChar char="•"/>
            </a:pPr>
            <a:r>
              <a:rPr lang="en-GB" dirty="0">
                <a:solidFill>
                  <a:srgbClr val="222222"/>
                </a:solidFill>
                <a:latin typeface="Calibri" panose="020F0502020204030204" pitchFamily="34" charset="0"/>
              </a:rPr>
              <a:t>Capital calculations</a:t>
            </a:r>
          </a:p>
          <a:p>
            <a:pPr marL="284400" indent="-285750" algn="just">
              <a:buFont typeface="Arial" panose="020B0604020202020204" pitchFamily="34" charset="0"/>
              <a:buChar char="•"/>
            </a:pPr>
            <a:r>
              <a:rPr lang="en-GB" dirty="0">
                <a:solidFill>
                  <a:srgbClr val="222222"/>
                </a:solidFill>
                <a:latin typeface="Calibri" panose="020F0502020204030204" pitchFamily="34" charset="0"/>
              </a:rPr>
              <a:t>Marketing collateral, product disclosure sheet and policy document for review</a:t>
            </a:r>
          </a:p>
          <a:p>
            <a:pPr algn="just"/>
            <a:endParaRPr lang="en-GB" dirty="0">
              <a:solidFill>
                <a:srgbClr val="222222"/>
              </a:solidFill>
              <a:latin typeface="Calibri" panose="020F0502020204030204" pitchFamily="34" charset="0"/>
            </a:endParaRPr>
          </a:p>
        </p:txBody>
      </p:sp>
      <p:sp>
        <p:nvSpPr>
          <p:cNvPr id="6" name="TextBox 5">
            <a:extLst>
              <a:ext uri="{FF2B5EF4-FFF2-40B4-BE49-F238E27FC236}">
                <a16:creationId xmlns:a16="http://schemas.microsoft.com/office/drawing/2014/main" id="{3B356077-BFE5-4C1E-8D7B-0947E324922F}"/>
              </a:ext>
            </a:extLst>
          </p:cNvPr>
          <p:cNvSpPr txBox="1"/>
          <p:nvPr/>
        </p:nvSpPr>
        <p:spPr>
          <a:xfrm>
            <a:off x="6047014" y="0"/>
            <a:ext cx="5426186" cy="720000"/>
          </a:xfrm>
          <a:prstGeom prst="rect">
            <a:avLst/>
          </a:prstGeom>
          <a:noFill/>
        </p:spPr>
        <p:txBody>
          <a:bodyPr wrap="square"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MY" sz="2400" b="1" dirty="0">
                <a:solidFill>
                  <a:prstClr val="black"/>
                </a:solidFill>
                <a:latin typeface="Calibri" panose="020F0502020204030204"/>
              </a:rPr>
              <a:t>Project Terms</a:t>
            </a:r>
            <a:endParaRPr kumimoji="0" lang="en-MY"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2">
            <p14:nvContentPartPr>
              <p14:cNvPr id="102" name="Ink 101">
                <a:extLst>
                  <a:ext uri="{FF2B5EF4-FFF2-40B4-BE49-F238E27FC236}">
                    <a16:creationId xmlns:a16="http://schemas.microsoft.com/office/drawing/2014/main" id="{7E703024-48C9-478B-99C4-1232DE0B53C8}"/>
                  </a:ext>
                </a:extLst>
              </p14:cNvPr>
              <p14:cNvContentPartPr/>
              <p14:nvPr/>
            </p14:nvContentPartPr>
            <p14:xfrm>
              <a:off x="3144079" y="1115015"/>
              <a:ext cx="5040" cy="4680"/>
            </p14:xfrm>
          </p:contentPart>
        </mc:Choice>
        <mc:Fallback xmlns="">
          <p:pic>
            <p:nvPicPr>
              <p:cNvPr id="102" name="Ink 101">
                <a:extLst>
                  <a:ext uri="{FF2B5EF4-FFF2-40B4-BE49-F238E27FC236}">
                    <a16:creationId xmlns:a16="http://schemas.microsoft.com/office/drawing/2014/main" id="{7E703024-48C9-478B-99C4-1232DE0B53C8}"/>
                  </a:ext>
                </a:extLst>
              </p:cNvPr>
              <p:cNvPicPr/>
              <p:nvPr/>
            </p:nvPicPr>
            <p:blipFill>
              <a:blip r:embed="rId3"/>
              <a:stretch>
                <a:fillRect/>
              </a:stretch>
            </p:blipFill>
            <p:spPr>
              <a:xfrm>
                <a:off x="3135079" y="1106375"/>
                <a:ext cx="226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90" name="Ink 189">
                <a:extLst>
                  <a:ext uri="{FF2B5EF4-FFF2-40B4-BE49-F238E27FC236}">
                    <a16:creationId xmlns:a16="http://schemas.microsoft.com/office/drawing/2014/main" id="{4ACE38C3-5557-4275-AAF7-270CFB8073CB}"/>
                  </a:ext>
                </a:extLst>
              </p14:cNvPr>
              <p14:cNvContentPartPr/>
              <p14:nvPr/>
            </p14:nvContentPartPr>
            <p14:xfrm>
              <a:off x="2457199" y="2261615"/>
              <a:ext cx="14760" cy="30600"/>
            </p14:xfrm>
          </p:contentPart>
        </mc:Choice>
        <mc:Fallback xmlns="">
          <p:pic>
            <p:nvPicPr>
              <p:cNvPr id="190" name="Ink 189">
                <a:extLst>
                  <a:ext uri="{FF2B5EF4-FFF2-40B4-BE49-F238E27FC236}">
                    <a16:creationId xmlns:a16="http://schemas.microsoft.com/office/drawing/2014/main" id="{4ACE38C3-5557-4275-AAF7-270CFB8073CB}"/>
                  </a:ext>
                </a:extLst>
              </p:cNvPr>
              <p:cNvPicPr/>
              <p:nvPr/>
            </p:nvPicPr>
            <p:blipFill>
              <a:blip r:embed="rId5"/>
              <a:stretch>
                <a:fillRect/>
              </a:stretch>
            </p:blipFill>
            <p:spPr>
              <a:xfrm>
                <a:off x="2448559" y="2252615"/>
                <a:ext cx="32400" cy="48240"/>
              </a:xfrm>
              <a:prstGeom prst="rect">
                <a:avLst/>
              </a:prstGeom>
            </p:spPr>
          </p:pic>
        </mc:Fallback>
      </mc:AlternateContent>
    </p:spTree>
    <p:extLst>
      <p:ext uri="{BB962C8B-B14F-4D97-AF65-F5344CB8AC3E}">
        <p14:creationId xmlns:p14="http://schemas.microsoft.com/office/powerpoint/2010/main" val="372545166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theme/theme1.xml><?xml version="1.0" encoding="utf-8"?>
<a:theme xmlns:a="http://schemas.openxmlformats.org/drawingml/2006/main" name="Proposal template">
  <a:themeElements>
    <a:clrScheme name="n-actuarial">
      <a:dk1>
        <a:sysClr val="windowText" lastClr="000000"/>
      </a:dk1>
      <a:lt1>
        <a:sysClr val="window" lastClr="FFFFFF"/>
      </a:lt1>
      <a:dk2>
        <a:srgbClr val="44546A"/>
      </a:dk2>
      <a:lt2>
        <a:srgbClr val="E7E6E6"/>
      </a:lt2>
      <a:accent1>
        <a:srgbClr val="69D2E6"/>
      </a:accent1>
      <a:accent2>
        <a:srgbClr val="A5DCD7"/>
      </a:accent2>
      <a:accent3>
        <a:srgbClr val="E1E6CD"/>
      </a:accent3>
      <a:accent4>
        <a:srgbClr val="F58732"/>
      </a:accent4>
      <a:accent5>
        <a:srgbClr val="FA6900"/>
      </a:accent5>
      <a:accent6>
        <a:srgbClr val="64C864"/>
      </a:accent6>
      <a:hlink>
        <a:srgbClr val="69D2E6"/>
      </a:hlink>
      <a:folHlink>
        <a:srgbClr val="69D2E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posal template" id="{669DA959-4159-4B18-BA40-8D566915C6B3}" vid="{B5BF8173-53D5-44FB-83A9-8F51AC990023}"/>
    </a:ext>
  </a:extLst>
</a:theme>
</file>

<file path=ppt/theme/theme2.xml><?xml version="1.0" encoding="utf-8"?>
<a:theme xmlns:a="http://schemas.openxmlformats.org/drawingml/2006/main" name="1_Proposal template">
  <a:themeElements>
    <a:clrScheme name="n-actuarial">
      <a:dk1>
        <a:sysClr val="windowText" lastClr="000000"/>
      </a:dk1>
      <a:lt1>
        <a:sysClr val="window" lastClr="FFFFFF"/>
      </a:lt1>
      <a:dk2>
        <a:srgbClr val="44546A"/>
      </a:dk2>
      <a:lt2>
        <a:srgbClr val="E7E6E6"/>
      </a:lt2>
      <a:accent1>
        <a:srgbClr val="69D2E6"/>
      </a:accent1>
      <a:accent2>
        <a:srgbClr val="A5DCD7"/>
      </a:accent2>
      <a:accent3>
        <a:srgbClr val="E1E6CD"/>
      </a:accent3>
      <a:accent4>
        <a:srgbClr val="F58732"/>
      </a:accent4>
      <a:accent5>
        <a:srgbClr val="FA6900"/>
      </a:accent5>
      <a:accent6>
        <a:srgbClr val="64C864"/>
      </a:accent6>
      <a:hlink>
        <a:srgbClr val="69D2E6"/>
      </a:hlink>
      <a:folHlink>
        <a:srgbClr val="69D2E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posal template" id="{669DA959-4159-4B18-BA40-8D566915C6B3}" vid="{B5BF8173-53D5-44FB-83A9-8F51AC99002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Proposal template</Template>
  <TotalTime>1297</TotalTime>
  <Words>901</Words>
  <Application>Microsoft Office PowerPoint</Application>
  <PresentationFormat>Widescreen</PresentationFormat>
  <Paragraphs>100</Paragraphs>
  <Slides>9</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Calibri Light</vt:lpstr>
      <vt:lpstr>Palatino Linotype</vt:lpstr>
      <vt:lpstr>Wingdings</vt:lpstr>
      <vt:lpstr>Proposal template</vt:lpstr>
      <vt:lpstr>1_Proposal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 J. Ooi</dc:creator>
  <cp:lastModifiedBy>Nadia Suharto</cp:lastModifiedBy>
  <cp:revision>60</cp:revision>
  <dcterms:created xsi:type="dcterms:W3CDTF">2021-04-28T13:44:18Z</dcterms:created>
  <dcterms:modified xsi:type="dcterms:W3CDTF">2021-08-19T08:13:57Z</dcterms:modified>
</cp:coreProperties>
</file>